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6" r:id="rId2"/>
    <p:sldId id="288" r:id="rId3"/>
    <p:sldId id="285" r:id="rId4"/>
    <p:sldId id="290" r:id="rId5"/>
    <p:sldId id="291" r:id="rId6"/>
    <p:sldId id="289" r:id="rId7"/>
    <p:sldId id="293" r:id="rId8"/>
    <p:sldId id="292" r:id="rId9"/>
    <p:sldId id="294" r:id="rId10"/>
    <p:sldId id="295" r:id="rId11"/>
    <p:sldId id="270" r:id="rId12"/>
    <p:sldId id="264" r:id="rId13"/>
    <p:sldId id="266" r:id="rId14"/>
    <p:sldId id="273" r:id="rId15"/>
    <p:sldId id="267" r:id="rId16"/>
    <p:sldId id="276" r:id="rId17"/>
    <p:sldId id="268" r:id="rId18"/>
  </p:sldIdLst>
  <p:sldSz cx="9144000" cy="6858000" type="screen4x3"/>
  <p:notesSz cx="6858000" cy="9144000"/>
  <p:embeddedFontLst>
    <p:embeddedFont>
      <p:font typeface="等线 Light" panose="02010600030101010101" pitchFamily="2" charset="-12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汉仪清雅体简" panose="02010600030101010101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  <p:embeddedFont>
      <p:font typeface="PMingLiU" panose="02010600030101010101" charset="-120"/>
      <p:regular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等线" panose="02010600030101010101" pitchFamily="2" charset="-122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074" y="156"/>
      </p:cViewPr>
      <p:guideLst>
        <p:guide orient="horz" pos="2183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2400" b="1" dirty="0" smtClean="0"/>
            <a:t>三维云</a:t>
          </a:r>
          <a:endParaRPr lang="zh-CN" altLang="en-US" sz="24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D5157CB1-5A4F-4E75-8D4B-43C050D6E48C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200" b="1" dirty="0" smtClean="0"/>
            <a:t>汽车销售</a:t>
          </a:r>
          <a:endParaRPr lang="zh-CN" altLang="en-US" sz="1200" b="1" dirty="0"/>
        </a:p>
      </dgm:t>
    </dgm:pt>
    <dgm:pt modelId="{9391490B-6CDA-4960-942B-DDE921B4547C}" type="parTrans" cxnId="{FB2C9292-70D5-4D32-A219-B15C4C792837}">
      <dgm:prSet/>
      <dgm:spPr/>
      <dgm:t>
        <a:bodyPr/>
        <a:lstStyle/>
        <a:p>
          <a:endParaRPr lang="zh-CN" altLang="en-US"/>
        </a:p>
      </dgm:t>
    </dgm:pt>
    <dgm:pt modelId="{1F926094-E157-4C12-8C22-332D50D9CA2D}" type="sibTrans" cxnId="{FB2C9292-70D5-4D32-A219-B15C4C792837}">
      <dgm:prSet/>
      <dgm:spPr/>
      <dgm:t>
        <a:bodyPr/>
        <a:lstStyle/>
        <a:p>
          <a:endParaRPr lang="zh-CN" altLang="en-US"/>
        </a:p>
      </dgm:t>
    </dgm:pt>
    <dgm:pt modelId="{8C5650E8-C198-447C-9CA7-1924DF4CDFD2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400" b="1" dirty="0" smtClean="0"/>
            <a:t>电商</a:t>
          </a:r>
          <a:endParaRPr lang="zh-CN" altLang="en-US" sz="1400" b="1" dirty="0"/>
        </a:p>
      </dgm:t>
    </dgm:pt>
    <dgm:pt modelId="{B8CCA085-2B72-4808-AF66-690701D6DF0C}" type="parTrans" cxnId="{1AE6847E-CFD7-45C4-A4E1-75EFD37BB2F2}">
      <dgm:prSet/>
      <dgm:spPr/>
      <dgm:t>
        <a:bodyPr/>
        <a:lstStyle/>
        <a:p>
          <a:endParaRPr lang="zh-CN" altLang="en-US"/>
        </a:p>
      </dgm:t>
    </dgm:pt>
    <dgm:pt modelId="{CB45D0FA-9ABE-4840-BBE2-19956A2AC6B3}" type="sibTrans" cxnId="{1AE6847E-CFD7-45C4-A4E1-75EFD37BB2F2}">
      <dgm:prSet/>
      <dgm:spPr/>
      <dgm:t>
        <a:bodyPr/>
        <a:lstStyle/>
        <a:p>
          <a:endParaRPr lang="zh-CN" altLang="en-US"/>
        </a:p>
      </dgm:t>
    </dgm:pt>
    <dgm:pt modelId="{0FD8D50A-F06E-4152-9FDF-CCCF7BB30B8A}">
      <dgm:prSet phldrT="[文本]"/>
      <dgm:spPr>
        <a:solidFill>
          <a:schemeClr val="accent4"/>
        </a:solidFill>
      </dgm:spPr>
      <dgm:t>
        <a:bodyPr/>
        <a:lstStyle/>
        <a:p>
          <a:r>
            <a:rPr lang="zh-CN" altLang="en-US" b="1" dirty="0" smtClean="0"/>
            <a:t>教育</a:t>
          </a:r>
          <a:endParaRPr lang="zh-CN" altLang="en-US" b="1" dirty="0"/>
        </a:p>
      </dgm:t>
    </dgm:pt>
    <dgm:pt modelId="{934AC90C-CA7C-4756-94E3-7868AF4AE0C3}" type="parTrans" cxnId="{8406CB72-E2A7-4AC8-84B6-94B508048CD2}">
      <dgm:prSet/>
      <dgm:spPr/>
      <dgm:t>
        <a:bodyPr/>
        <a:lstStyle/>
        <a:p>
          <a:endParaRPr lang="zh-CN" altLang="en-US"/>
        </a:p>
      </dgm:t>
    </dgm:pt>
    <dgm:pt modelId="{39A37E5C-97E6-48B9-9FD0-8ECDF1D0C37F}" type="sibTrans" cxnId="{8406CB72-E2A7-4AC8-84B6-94B508048CD2}">
      <dgm:prSet/>
      <dgm:spPr/>
      <dgm:t>
        <a:bodyPr/>
        <a:lstStyle/>
        <a:p>
          <a:endParaRPr lang="zh-CN" altLang="en-US"/>
        </a:p>
      </dgm:t>
    </dgm:pt>
    <dgm:pt modelId="{451264CB-98CE-4228-B330-5E00714B90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400" b="1" dirty="0" smtClean="0"/>
            <a:t>家电厂商</a:t>
          </a:r>
          <a:endParaRPr lang="zh-CN" altLang="en-US" sz="1400" b="1" dirty="0"/>
        </a:p>
      </dgm:t>
    </dgm:pt>
    <dgm:pt modelId="{792B2F85-34CD-494D-862B-5AD95C0FEAE4}" type="parTrans" cxnId="{10A1A8EA-C8B2-439E-ABFC-628967551898}">
      <dgm:prSet/>
      <dgm:spPr/>
      <dgm:t>
        <a:bodyPr/>
        <a:lstStyle/>
        <a:p>
          <a:endParaRPr lang="zh-CN" altLang="en-US"/>
        </a:p>
      </dgm:t>
    </dgm:pt>
    <dgm:pt modelId="{F7393499-C61D-4907-AEFC-F1E26373DEDA}" type="sibTrans" cxnId="{10A1A8EA-C8B2-439E-ABFC-628967551898}">
      <dgm:prSet/>
      <dgm:spPr/>
      <dgm:t>
        <a:bodyPr/>
        <a:lstStyle/>
        <a:p>
          <a:endParaRPr lang="zh-CN" altLang="en-US"/>
        </a:p>
      </dgm:t>
    </dgm:pt>
    <dgm:pt modelId="{CAAACE2F-3851-4570-9A37-35AD06855EBC}">
      <dgm:prSet phldrT="[文本]"/>
      <dgm:spPr>
        <a:solidFill>
          <a:schemeClr val="accent4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美术人员</a:t>
          </a:r>
          <a:endParaRPr lang="zh-CN" altLang="en-US" b="1" dirty="0"/>
        </a:p>
      </dgm:t>
    </dgm:pt>
    <dgm:pt modelId="{D175668C-D4D7-4BCF-B9A4-AE0A099A072F}" type="parTrans" cxnId="{8308E2DC-3ED8-4C9E-861B-9A69921CD20C}">
      <dgm:prSet/>
      <dgm:spPr/>
      <dgm:t>
        <a:bodyPr/>
        <a:lstStyle/>
        <a:p>
          <a:endParaRPr lang="zh-CN" altLang="en-US"/>
        </a:p>
      </dgm:t>
    </dgm:pt>
    <dgm:pt modelId="{F7C69315-BE3E-4DF8-9DF8-481297E5A9E2}" type="sibTrans" cxnId="{8308E2DC-3ED8-4C9E-861B-9A69921CD20C}">
      <dgm:prSet/>
      <dgm:spPr/>
      <dgm:t>
        <a:bodyPr/>
        <a:lstStyle/>
        <a:p>
          <a:endParaRPr lang="zh-CN" altLang="en-US"/>
        </a:p>
      </dgm:t>
    </dgm:pt>
    <dgm:pt modelId="{572804F5-9A82-4502-8C0B-6E70B4CB862D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扫描</a:t>
          </a:r>
          <a:endParaRPr lang="zh-CN" altLang="en-US" b="1" dirty="0"/>
        </a:p>
      </dgm:t>
    </dgm:pt>
    <dgm:pt modelId="{8101EB23-4F57-4300-99AD-5660A3AB021E}" type="parTrans" cxnId="{815D67FE-322A-4D21-B29B-E7624BD8BDEF}">
      <dgm:prSet/>
      <dgm:spPr/>
      <dgm:t>
        <a:bodyPr/>
        <a:lstStyle/>
        <a:p>
          <a:endParaRPr lang="zh-CN" altLang="en-US"/>
        </a:p>
      </dgm:t>
    </dgm:pt>
    <dgm:pt modelId="{80EB0F3B-BDA3-44DA-8AB8-7B82A18DCD21}" type="sibTrans" cxnId="{815D67FE-322A-4D21-B29B-E7624BD8BDEF}">
      <dgm:prSet/>
      <dgm:spPr/>
      <dgm:t>
        <a:bodyPr/>
        <a:lstStyle/>
        <a:p>
          <a:endParaRPr lang="zh-CN" altLang="en-US"/>
        </a:p>
      </dgm:t>
    </dgm:pt>
    <dgm:pt modelId="{1B3DE51D-32CB-4FF2-BE60-8E642EC1C916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打印</a:t>
          </a:r>
          <a:endParaRPr lang="zh-CN" altLang="en-US" b="1" dirty="0"/>
        </a:p>
      </dgm:t>
    </dgm:pt>
    <dgm:pt modelId="{5162D484-7795-4957-A541-76C3EF80DAE3}" type="parTrans" cxnId="{1D81F572-8BDE-47B2-9277-8F6E840CCB75}">
      <dgm:prSet/>
      <dgm:spPr/>
      <dgm:t>
        <a:bodyPr/>
        <a:lstStyle/>
        <a:p>
          <a:endParaRPr lang="zh-CN" altLang="en-US"/>
        </a:p>
      </dgm:t>
    </dgm:pt>
    <dgm:pt modelId="{F075F823-C9A5-4A90-967A-10C96F9B2558}" type="sibTrans" cxnId="{1D81F572-8BDE-47B2-9277-8F6E840CCB75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400" b="1" dirty="0" smtClean="0"/>
            <a:t>家具厂商</a:t>
          </a:r>
          <a:endParaRPr lang="zh-CN" altLang="en-US" sz="14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1B07D3BD-8C0B-474F-BF90-18DB20F08209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400" b="1" dirty="0" smtClean="0"/>
            <a:t>汽车厂商</a:t>
          </a:r>
          <a:endParaRPr lang="zh-CN" altLang="en-US" sz="1400" b="1" dirty="0"/>
        </a:p>
      </dgm:t>
    </dgm:pt>
    <dgm:pt modelId="{A5FFF2F5-4F39-485F-ACB4-993053CFC611}" type="parTrans" cxnId="{5BB14FF9-8544-4B1B-A27D-4B9F6254236F}">
      <dgm:prSet/>
      <dgm:spPr/>
      <dgm:t>
        <a:bodyPr/>
        <a:lstStyle/>
        <a:p>
          <a:endParaRPr lang="zh-CN" altLang="en-US"/>
        </a:p>
      </dgm:t>
    </dgm:pt>
    <dgm:pt modelId="{7DE27FAC-FA63-4896-BD7E-5A6AE1EEF102}" type="sibTrans" cxnId="{5BB14FF9-8544-4B1B-A27D-4B9F6254236F}">
      <dgm:prSet/>
      <dgm:spPr/>
      <dgm:t>
        <a:bodyPr/>
        <a:lstStyle/>
        <a:p>
          <a:endParaRPr lang="zh-CN" altLang="en-US"/>
        </a:p>
      </dgm:t>
    </dgm:pt>
    <dgm:pt modelId="{8D502987-252E-4EA5-A7F0-EF604AA6581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家居设计</a:t>
          </a:r>
          <a:endParaRPr lang="zh-CN" altLang="en-US" sz="1200" b="1" dirty="0"/>
        </a:p>
      </dgm:t>
    </dgm:pt>
    <dgm:pt modelId="{65E7B839-A455-4EFA-9F21-ECE79D0A0E35}" type="par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388686BB-575F-4DC6-AE74-2AED2C9FB3F8}" type="sib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001BBB4D-A896-4654-805E-9B394DD11B42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200" b="1" dirty="0" smtClean="0"/>
            <a:t>游戏厂商</a:t>
          </a:r>
          <a:endParaRPr lang="zh-CN" altLang="en-US" sz="1200" b="1" dirty="0"/>
        </a:p>
      </dgm:t>
    </dgm:pt>
    <dgm:pt modelId="{EF39B456-C025-463C-8613-3BA6A72FB50E}" type="parTrans" cxnId="{E8F99455-7D7E-4CFF-90EA-B5C70A3F121F}">
      <dgm:prSet/>
      <dgm:spPr/>
      <dgm:t>
        <a:bodyPr/>
        <a:lstStyle/>
        <a:p>
          <a:endParaRPr lang="zh-CN" altLang="en-US"/>
        </a:p>
      </dgm:t>
    </dgm:pt>
    <dgm:pt modelId="{FD77CEDD-3B53-463D-ABE7-6BA33A04D639}" type="sibTrans" cxnId="{E8F99455-7D7E-4CFF-90EA-B5C70A3F121F}">
      <dgm:prSet/>
      <dgm:spPr/>
      <dgm:t>
        <a:bodyPr/>
        <a:lstStyle/>
        <a:p>
          <a:endParaRPr lang="zh-CN" altLang="en-US"/>
        </a:p>
      </dgm:t>
    </dgm:pt>
    <dgm:pt modelId="{51ECD934-A025-4E02-8690-EAB77FB7E746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 smtClean="0"/>
            <a:t>房地产开发</a:t>
          </a:r>
          <a:endParaRPr lang="zh-CN" altLang="en-US" sz="1100" b="1" dirty="0"/>
        </a:p>
      </dgm:t>
    </dgm:pt>
    <dgm:pt modelId="{4C3B76D1-C7FE-4713-9E0A-DAE4C89B9475}" type="parTrans" cxnId="{A713376B-1968-4380-9911-63F3FDC2BEAE}">
      <dgm:prSet/>
      <dgm:spPr/>
      <dgm:t>
        <a:bodyPr/>
        <a:lstStyle/>
        <a:p>
          <a:endParaRPr lang="zh-CN" altLang="en-US"/>
        </a:p>
      </dgm:t>
    </dgm:pt>
    <dgm:pt modelId="{12B7DC25-AFDB-45E5-A3D4-0B7B7391142E}" type="sibTrans" cxnId="{A713376B-1968-4380-9911-63F3FDC2BEAE}">
      <dgm:prSet/>
      <dgm:spPr/>
      <dgm:t>
        <a:bodyPr/>
        <a:lstStyle/>
        <a:p>
          <a:endParaRPr lang="zh-CN" altLang="en-US"/>
        </a:p>
      </dgm:t>
    </dgm:pt>
    <dgm:pt modelId="{1259CABD-57C8-43BE-929C-207D5BF575A7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家居零售</a:t>
          </a:r>
          <a:endParaRPr lang="zh-CN" altLang="en-US" sz="1200" b="1" dirty="0"/>
        </a:p>
      </dgm:t>
    </dgm:pt>
    <dgm:pt modelId="{2D7C2BAB-59E5-47F6-B4F9-709934F0E4C6}" type="par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91E5382A-792C-48C3-98FE-E74C578ED2B7}" type="sib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13EC94BA-B8EE-49A1-B098-3C5920D64334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b="1" dirty="0" smtClean="0"/>
            <a:t>房地产销售</a:t>
          </a:r>
          <a:endParaRPr lang="zh-CN" altLang="en-US" b="1" dirty="0"/>
        </a:p>
      </dgm:t>
    </dgm:pt>
    <dgm:pt modelId="{20A23C69-83F4-48CE-A9ED-71AA21A46F83}" type="parTrans" cxnId="{FE5B64E5-A8A0-42AF-A5CE-8CAC5DE5C65D}">
      <dgm:prSet/>
      <dgm:spPr/>
      <dgm:t>
        <a:bodyPr/>
        <a:lstStyle/>
        <a:p>
          <a:endParaRPr lang="zh-CN" altLang="en-US"/>
        </a:p>
      </dgm:t>
    </dgm:pt>
    <dgm:pt modelId="{ABCF75AC-F7A2-470F-9523-E0ECDD8C7DD9}" type="sibTrans" cxnId="{FE5B64E5-A8A0-42AF-A5CE-8CAC5DE5C65D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ScaleX="255465" custScaleY="255465"/>
      <dgm:spPr/>
      <dgm:t>
        <a:bodyPr/>
        <a:lstStyle/>
        <a:p>
          <a:endParaRPr lang="zh-CN" altLang="en-US"/>
        </a:p>
      </dgm:t>
    </dgm:pt>
    <dgm:pt modelId="{3DBF78E4-EA5C-4C84-B731-9818DEDB9034}" type="pres">
      <dgm:prSet presAssocID="{9391490B-6CDA-4960-942B-DDE921B4547C}" presName="Name9" presStyleLbl="parChTrans1D2" presStyleIdx="0" presStyleCnt="14"/>
      <dgm:spPr/>
      <dgm:t>
        <a:bodyPr/>
        <a:lstStyle/>
        <a:p>
          <a:endParaRPr lang="zh-CN" altLang="en-US"/>
        </a:p>
      </dgm:t>
    </dgm:pt>
    <dgm:pt modelId="{01AF69E3-C970-465A-9EE2-1B60F7FE501C}" type="pres">
      <dgm:prSet presAssocID="{9391490B-6CDA-4960-942B-DDE921B4547C}" presName="connTx" presStyleLbl="parChTrans1D2" presStyleIdx="0" presStyleCnt="14"/>
      <dgm:spPr/>
      <dgm:t>
        <a:bodyPr/>
        <a:lstStyle/>
        <a:p>
          <a:endParaRPr lang="zh-CN" altLang="en-US"/>
        </a:p>
      </dgm:t>
    </dgm:pt>
    <dgm:pt modelId="{31FD8C47-7BD4-4931-A366-55E298147072}" type="pres">
      <dgm:prSet presAssocID="{D5157CB1-5A4F-4E75-8D4B-43C050D6E48C}" presName="node" presStyleLbl="node1" presStyleIdx="0" presStyleCnt="14" custRadScaleRad="148049" custRadScaleInc="4031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5BB6DD-E2C9-426E-8D33-ED56018CEB56}" type="pres">
      <dgm:prSet presAssocID="{B8CCA085-2B72-4808-AF66-690701D6DF0C}" presName="Name9" presStyleLbl="parChTrans1D2" presStyleIdx="1" presStyleCnt="14"/>
      <dgm:spPr/>
      <dgm:t>
        <a:bodyPr/>
        <a:lstStyle/>
        <a:p>
          <a:endParaRPr lang="zh-CN" altLang="en-US"/>
        </a:p>
      </dgm:t>
    </dgm:pt>
    <dgm:pt modelId="{00D78C3B-1085-4FA3-A532-934EE3224340}" type="pres">
      <dgm:prSet presAssocID="{B8CCA085-2B72-4808-AF66-690701D6DF0C}" presName="connTx" presStyleLbl="parChTrans1D2" presStyleIdx="1" presStyleCnt="14"/>
      <dgm:spPr/>
      <dgm:t>
        <a:bodyPr/>
        <a:lstStyle/>
        <a:p>
          <a:endParaRPr lang="zh-CN" altLang="en-US"/>
        </a:p>
      </dgm:t>
    </dgm:pt>
    <dgm:pt modelId="{C10DCC65-2085-4A2D-9037-CC085D46FE6D}" type="pres">
      <dgm:prSet presAssocID="{8C5650E8-C198-447C-9CA7-1924DF4CDFD2}" presName="node" presStyleLbl="node1" presStyleIdx="1" presStyleCnt="14" custRadScaleRad="114445" custRadScaleInc="2868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8F804B-F897-4C4E-8027-B2EBE3ED0083}" type="pres">
      <dgm:prSet presAssocID="{934AC90C-CA7C-4756-94E3-7868AF4AE0C3}" presName="Name9" presStyleLbl="parChTrans1D2" presStyleIdx="2" presStyleCnt="14"/>
      <dgm:spPr/>
      <dgm:t>
        <a:bodyPr/>
        <a:lstStyle/>
        <a:p>
          <a:endParaRPr lang="zh-CN" altLang="en-US"/>
        </a:p>
      </dgm:t>
    </dgm:pt>
    <dgm:pt modelId="{4D28EB75-8B3F-4C97-8520-CD442515F7F3}" type="pres">
      <dgm:prSet presAssocID="{934AC90C-CA7C-4756-94E3-7868AF4AE0C3}" presName="connTx" presStyleLbl="parChTrans1D2" presStyleIdx="2" presStyleCnt="14"/>
      <dgm:spPr/>
      <dgm:t>
        <a:bodyPr/>
        <a:lstStyle/>
        <a:p>
          <a:endParaRPr lang="zh-CN" altLang="en-US"/>
        </a:p>
      </dgm:t>
    </dgm:pt>
    <dgm:pt modelId="{67D60258-8B23-40DC-BBA6-AC55283E9A0A}" type="pres">
      <dgm:prSet presAssocID="{0FD8D50A-F06E-4152-9FDF-CCCF7BB30B8A}" presName="node" presStyleLbl="node1" presStyleIdx="2" presStyleCnt="14" custRadScaleRad="97693" custRadScaleInc="4688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658ADF-D8BD-4E93-AFC1-94A22EBECC4F}" type="pres">
      <dgm:prSet presAssocID="{5162D484-7795-4957-A541-76C3EF80DAE3}" presName="Name9" presStyleLbl="parChTrans1D2" presStyleIdx="3" presStyleCnt="14"/>
      <dgm:spPr/>
      <dgm:t>
        <a:bodyPr/>
        <a:lstStyle/>
        <a:p>
          <a:endParaRPr lang="zh-CN" altLang="en-US"/>
        </a:p>
      </dgm:t>
    </dgm:pt>
    <dgm:pt modelId="{AF7C9429-0DC7-4E20-A4BE-6C138AB6E930}" type="pres">
      <dgm:prSet presAssocID="{5162D484-7795-4957-A541-76C3EF80DAE3}" presName="connTx" presStyleLbl="parChTrans1D2" presStyleIdx="3" presStyleCnt="14"/>
      <dgm:spPr/>
      <dgm:t>
        <a:bodyPr/>
        <a:lstStyle/>
        <a:p>
          <a:endParaRPr lang="zh-CN" altLang="en-US"/>
        </a:p>
      </dgm:t>
    </dgm:pt>
    <dgm:pt modelId="{45D4C46E-778C-4CA7-8DB8-074106E32C32}" type="pres">
      <dgm:prSet presAssocID="{1B3DE51D-32CB-4FF2-BE60-8E642EC1C916}" presName="node" presStyleLbl="node1" presStyleIdx="3" presStyleCnt="14" custRadScaleRad="157276" custRadScaleInc="-260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161417-9925-489A-B4C9-6C8C2FF7EBC4}" type="pres">
      <dgm:prSet presAssocID="{792B2F85-34CD-494D-862B-5AD95C0FEAE4}" presName="Name9" presStyleLbl="parChTrans1D2" presStyleIdx="4" presStyleCnt="14"/>
      <dgm:spPr/>
      <dgm:t>
        <a:bodyPr/>
        <a:lstStyle/>
        <a:p>
          <a:endParaRPr lang="zh-CN" altLang="en-US"/>
        </a:p>
      </dgm:t>
    </dgm:pt>
    <dgm:pt modelId="{F89AAE14-D79A-4026-A25B-E33ECA1BB521}" type="pres">
      <dgm:prSet presAssocID="{792B2F85-34CD-494D-862B-5AD95C0FEAE4}" presName="connTx" presStyleLbl="parChTrans1D2" presStyleIdx="4" presStyleCnt="14"/>
      <dgm:spPr/>
      <dgm:t>
        <a:bodyPr/>
        <a:lstStyle/>
        <a:p>
          <a:endParaRPr lang="zh-CN" altLang="en-US"/>
        </a:p>
      </dgm:t>
    </dgm:pt>
    <dgm:pt modelId="{92759C21-8D1A-41FC-A62D-992F8A28D84B}" type="pres">
      <dgm:prSet presAssocID="{451264CB-98CE-4228-B330-5E00714B90B6}" presName="node" presStyleLbl="node1" presStyleIdx="4" presStyleCnt="14" custRadScaleRad="123839" custRadScaleInc="-13386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126014-FA38-4734-871D-22350F93CAD6}" type="pres">
      <dgm:prSet presAssocID="{8101EB23-4F57-4300-99AD-5660A3AB021E}" presName="Name9" presStyleLbl="parChTrans1D2" presStyleIdx="5" presStyleCnt="14"/>
      <dgm:spPr/>
      <dgm:t>
        <a:bodyPr/>
        <a:lstStyle/>
        <a:p>
          <a:endParaRPr lang="zh-CN" altLang="en-US"/>
        </a:p>
      </dgm:t>
    </dgm:pt>
    <dgm:pt modelId="{4EF5EF10-13BC-4EC2-869D-EBD3B1F2EE31}" type="pres">
      <dgm:prSet presAssocID="{8101EB23-4F57-4300-99AD-5660A3AB021E}" presName="connTx" presStyleLbl="parChTrans1D2" presStyleIdx="5" presStyleCnt="14"/>
      <dgm:spPr/>
      <dgm:t>
        <a:bodyPr/>
        <a:lstStyle/>
        <a:p>
          <a:endParaRPr lang="zh-CN" altLang="en-US"/>
        </a:p>
      </dgm:t>
    </dgm:pt>
    <dgm:pt modelId="{3607313F-9E99-426F-9736-6688E9E459CD}" type="pres">
      <dgm:prSet presAssocID="{572804F5-9A82-4502-8C0B-6E70B4CB862D}" presName="node" presStyleLbl="node1" presStyleIdx="5" presStyleCnt="14" custRadScaleRad="146293" custRadScaleInc="9340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AE15BC-74B9-49F3-80A5-56BFB890D9D3}" type="pres">
      <dgm:prSet presAssocID="{D175668C-D4D7-4BCF-B9A4-AE0A099A072F}" presName="Name9" presStyleLbl="parChTrans1D2" presStyleIdx="6" presStyleCnt="14"/>
      <dgm:spPr/>
      <dgm:t>
        <a:bodyPr/>
        <a:lstStyle/>
        <a:p>
          <a:endParaRPr lang="zh-CN" altLang="en-US"/>
        </a:p>
      </dgm:t>
    </dgm:pt>
    <dgm:pt modelId="{F029867E-58D3-476C-973A-FFCC6872C0BD}" type="pres">
      <dgm:prSet presAssocID="{D175668C-D4D7-4BCF-B9A4-AE0A099A072F}" presName="connTx" presStyleLbl="parChTrans1D2" presStyleIdx="6" presStyleCnt="14"/>
      <dgm:spPr/>
      <dgm:t>
        <a:bodyPr/>
        <a:lstStyle/>
        <a:p>
          <a:endParaRPr lang="zh-CN" altLang="en-US"/>
        </a:p>
      </dgm:t>
    </dgm:pt>
    <dgm:pt modelId="{AF695665-F35E-46C8-9CD1-07A38F89FCCA}" type="pres">
      <dgm:prSet presAssocID="{CAAACE2F-3851-4570-9A37-35AD06855EBC}" presName="node" presStyleLbl="node1" presStyleIdx="6" presStyleCnt="14" custRadScaleRad="110905" custRadScaleInc="5939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7" presStyleCnt="14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7" presStyleCnt="14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7" presStyleCnt="14" custRadScaleRad="159750" custRadScaleInc="9610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A2A25F-C92D-4C0C-9326-02761B158B2E}" type="pres">
      <dgm:prSet presAssocID="{A5FFF2F5-4F39-485F-ACB4-993053CFC611}" presName="Name9" presStyleLbl="parChTrans1D2" presStyleIdx="8" presStyleCnt="14"/>
      <dgm:spPr/>
      <dgm:t>
        <a:bodyPr/>
        <a:lstStyle/>
        <a:p>
          <a:endParaRPr lang="zh-CN" altLang="en-US"/>
        </a:p>
      </dgm:t>
    </dgm:pt>
    <dgm:pt modelId="{33552B16-5F67-4CAA-9FE8-0DD5528F185F}" type="pres">
      <dgm:prSet presAssocID="{A5FFF2F5-4F39-485F-ACB4-993053CFC611}" presName="connTx" presStyleLbl="parChTrans1D2" presStyleIdx="8" presStyleCnt="14"/>
      <dgm:spPr/>
      <dgm:t>
        <a:bodyPr/>
        <a:lstStyle/>
        <a:p>
          <a:endParaRPr lang="zh-CN" altLang="en-US"/>
        </a:p>
      </dgm:t>
    </dgm:pt>
    <dgm:pt modelId="{E2B42AFE-F1ED-4A9C-AE87-9D1E8FBA8190}" type="pres">
      <dgm:prSet presAssocID="{1B07D3BD-8C0B-474F-BF90-18DB20F08209}" presName="node" presStyleLbl="node1" presStyleIdx="8" presStyleCnt="14" custRadScaleRad="114448" custRadScaleInc="8345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0CAC0-6495-4826-94B2-4FCBD068C627}" type="pres">
      <dgm:prSet presAssocID="{65E7B839-A455-4EFA-9F21-ECE79D0A0E35}" presName="Name9" presStyleLbl="parChTrans1D2" presStyleIdx="9" presStyleCnt="14"/>
      <dgm:spPr/>
      <dgm:t>
        <a:bodyPr/>
        <a:lstStyle/>
        <a:p>
          <a:endParaRPr lang="zh-CN" altLang="en-US"/>
        </a:p>
      </dgm:t>
    </dgm:pt>
    <dgm:pt modelId="{2C53EC31-0030-41DD-BFC0-49BC52ED46F2}" type="pres">
      <dgm:prSet presAssocID="{65E7B839-A455-4EFA-9F21-ECE79D0A0E35}" presName="connTx" presStyleLbl="parChTrans1D2" presStyleIdx="9" presStyleCnt="14"/>
      <dgm:spPr/>
      <dgm:t>
        <a:bodyPr/>
        <a:lstStyle/>
        <a:p>
          <a:endParaRPr lang="zh-CN" altLang="en-US"/>
        </a:p>
      </dgm:t>
    </dgm:pt>
    <dgm:pt modelId="{B2E1ADA2-005D-453D-A436-6327FEF33FB6}" type="pres">
      <dgm:prSet presAssocID="{8D502987-252E-4EA5-A7F0-EF604AA6581A}" presName="node" presStyleLbl="node1" presStyleIdx="9" presStyleCnt="14" custRadScaleRad="151520" custRadScaleInc="-10273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DB23F-CD32-4BD0-B1FE-E2816C535F70}" type="pres">
      <dgm:prSet presAssocID="{EF39B456-C025-463C-8613-3BA6A72FB50E}" presName="Name9" presStyleLbl="parChTrans1D2" presStyleIdx="10" presStyleCnt="14"/>
      <dgm:spPr/>
      <dgm:t>
        <a:bodyPr/>
        <a:lstStyle/>
        <a:p>
          <a:endParaRPr lang="zh-CN" altLang="en-US"/>
        </a:p>
      </dgm:t>
    </dgm:pt>
    <dgm:pt modelId="{7C81E2A0-078A-48D4-B27F-AD6A9C101819}" type="pres">
      <dgm:prSet presAssocID="{EF39B456-C025-463C-8613-3BA6A72FB50E}" presName="connTx" presStyleLbl="parChTrans1D2" presStyleIdx="10" presStyleCnt="14"/>
      <dgm:spPr/>
      <dgm:t>
        <a:bodyPr/>
        <a:lstStyle/>
        <a:p>
          <a:endParaRPr lang="zh-CN" altLang="en-US"/>
        </a:p>
      </dgm:t>
    </dgm:pt>
    <dgm:pt modelId="{6CF0994B-0487-43A8-873B-150C9B43A87A}" type="pres">
      <dgm:prSet presAssocID="{001BBB4D-A896-4654-805E-9B394DD11B42}" presName="node" presStyleLbl="node1" presStyleIdx="10" presStyleCnt="14" custScaleX="100645" custScaleY="100645" custRadScaleRad="136892" custRadScaleInc="1386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0900C3-2338-4630-9FB6-05FD7A0B4330}" type="pres">
      <dgm:prSet presAssocID="{4C3B76D1-C7FE-4713-9E0A-DAE4C89B9475}" presName="Name9" presStyleLbl="parChTrans1D2" presStyleIdx="11" presStyleCnt="14"/>
      <dgm:spPr/>
      <dgm:t>
        <a:bodyPr/>
        <a:lstStyle/>
        <a:p>
          <a:endParaRPr lang="zh-CN" altLang="en-US"/>
        </a:p>
      </dgm:t>
    </dgm:pt>
    <dgm:pt modelId="{8A9E676D-ADA4-4AD3-AFA4-63F84034F4D9}" type="pres">
      <dgm:prSet presAssocID="{4C3B76D1-C7FE-4713-9E0A-DAE4C89B9475}" presName="connTx" presStyleLbl="parChTrans1D2" presStyleIdx="11" presStyleCnt="14"/>
      <dgm:spPr/>
      <dgm:t>
        <a:bodyPr/>
        <a:lstStyle/>
        <a:p>
          <a:endParaRPr lang="zh-CN" altLang="en-US"/>
        </a:p>
      </dgm:t>
    </dgm:pt>
    <dgm:pt modelId="{F7F3EAF5-9532-4940-88BE-C8C7B384B223}" type="pres">
      <dgm:prSet presAssocID="{51ECD934-A025-4E02-8690-EAB77FB7E746}" presName="node" presStyleLbl="node1" presStyleIdx="11" presStyleCnt="14" custScaleX="107167" custScaleY="107167" custRadScaleRad="102589" custRadScaleInc="-1628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2531A4-0645-48E2-80C6-EFFEC222D7F5}" type="pres">
      <dgm:prSet presAssocID="{20A23C69-83F4-48CE-A9ED-71AA21A46F83}" presName="Name9" presStyleLbl="parChTrans1D2" presStyleIdx="12" presStyleCnt="14"/>
      <dgm:spPr/>
      <dgm:t>
        <a:bodyPr/>
        <a:lstStyle/>
        <a:p>
          <a:endParaRPr lang="zh-CN" altLang="en-US"/>
        </a:p>
      </dgm:t>
    </dgm:pt>
    <dgm:pt modelId="{7962ABAC-14AF-4C86-9EFB-4EEB7731ADCB}" type="pres">
      <dgm:prSet presAssocID="{20A23C69-83F4-48CE-A9ED-71AA21A46F83}" presName="connTx" presStyleLbl="parChTrans1D2" presStyleIdx="12" presStyleCnt="14"/>
      <dgm:spPr/>
      <dgm:t>
        <a:bodyPr/>
        <a:lstStyle/>
        <a:p>
          <a:endParaRPr lang="zh-CN" altLang="en-US"/>
        </a:p>
      </dgm:t>
    </dgm:pt>
    <dgm:pt modelId="{FF546644-B490-4085-A6BE-5C8493C39F0B}" type="pres">
      <dgm:prSet presAssocID="{13EC94BA-B8EE-49A1-B098-3C5920D64334}" presName="node" presStyleLbl="node1" presStyleIdx="12" presStyleCnt="14" custScaleX="107167" custScaleY="107167" custRadScaleRad="137043" custRadScaleInc="13732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DB070-7308-4A1F-88D9-085A35A4DC1C}" type="pres">
      <dgm:prSet presAssocID="{2D7C2BAB-59E5-47F6-B4F9-709934F0E4C6}" presName="Name9" presStyleLbl="parChTrans1D2" presStyleIdx="13" presStyleCnt="14"/>
      <dgm:spPr/>
      <dgm:t>
        <a:bodyPr/>
        <a:lstStyle/>
        <a:p>
          <a:endParaRPr lang="zh-CN" altLang="en-US"/>
        </a:p>
      </dgm:t>
    </dgm:pt>
    <dgm:pt modelId="{50FDC3DB-62CD-40B7-A0FE-65FDEACB2449}" type="pres">
      <dgm:prSet presAssocID="{2D7C2BAB-59E5-47F6-B4F9-709934F0E4C6}" presName="connTx" presStyleLbl="parChTrans1D2" presStyleIdx="13" presStyleCnt="14"/>
      <dgm:spPr/>
      <dgm:t>
        <a:bodyPr/>
        <a:lstStyle/>
        <a:p>
          <a:endParaRPr lang="zh-CN" altLang="en-US"/>
        </a:p>
      </dgm:t>
    </dgm:pt>
    <dgm:pt modelId="{24F6738D-9C29-4CDC-A94A-A1846D904A8C}" type="pres">
      <dgm:prSet presAssocID="{1259CABD-57C8-43BE-929C-207D5BF575A7}" presName="node" presStyleLbl="node1" presStyleIdx="13" presStyleCnt="14" custRadScaleRad="126590" custRadScaleInc="8708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97B54BDB-FD4F-4ADA-852F-CD47A764D9DF}" type="presOf" srcId="{451264CB-98CE-4228-B330-5E00714B90B6}" destId="{92759C21-8D1A-41FC-A62D-992F8A28D84B}" srcOrd="0" destOrd="0" presId="urn:microsoft.com/office/officeart/2005/8/layout/radial1"/>
    <dgm:cxn modelId="{64317E64-3D19-47EA-919D-28E4936B9F8A}" srcId="{0FD5E455-6D38-4EB5-9FD0-B6107C49AD61}" destId="{4C318491-2772-4988-B7F0-FA90E0E5AF4E}" srcOrd="7" destOrd="0" parTransId="{5CD0C59C-7EC5-4DA0-A27C-B1A54DFCF413}" sibTransId="{73F7D593-D467-40C6-901F-668F4A9D4D30}"/>
    <dgm:cxn modelId="{4097995E-080A-4D6C-B066-3E811F0B1320}" type="presOf" srcId="{8101EB23-4F57-4300-99AD-5660A3AB021E}" destId="{4EF5EF10-13BC-4EC2-869D-EBD3B1F2EE31}" srcOrd="1" destOrd="0" presId="urn:microsoft.com/office/officeart/2005/8/layout/radial1"/>
    <dgm:cxn modelId="{CF62E4CC-D7F9-46D4-8994-E0C99F8CBD9B}" type="presOf" srcId="{572804F5-9A82-4502-8C0B-6E70B4CB862D}" destId="{3607313F-9E99-426F-9736-6688E9E459CD}" srcOrd="0" destOrd="0" presId="urn:microsoft.com/office/officeart/2005/8/layout/radial1"/>
    <dgm:cxn modelId="{98520227-27BD-4D87-8F86-4C890E6C09CF}" type="presOf" srcId="{934AC90C-CA7C-4756-94E3-7868AF4AE0C3}" destId="{568F804B-F897-4C4E-8027-B2EBE3ED0083}" srcOrd="0" destOrd="0" presId="urn:microsoft.com/office/officeart/2005/8/layout/radial1"/>
    <dgm:cxn modelId="{FB2C9292-70D5-4D32-A219-B15C4C792837}" srcId="{0FD5E455-6D38-4EB5-9FD0-B6107C49AD61}" destId="{D5157CB1-5A4F-4E75-8D4B-43C050D6E48C}" srcOrd="0" destOrd="0" parTransId="{9391490B-6CDA-4960-942B-DDE921B4547C}" sibTransId="{1F926094-E157-4C12-8C22-332D50D9CA2D}"/>
    <dgm:cxn modelId="{27114ABA-2CF5-4CEB-913A-6EF4A2D9179C}" type="presOf" srcId="{1B07D3BD-8C0B-474F-BF90-18DB20F08209}" destId="{E2B42AFE-F1ED-4A9C-AE87-9D1E8FBA8190}" srcOrd="0" destOrd="0" presId="urn:microsoft.com/office/officeart/2005/8/layout/radial1"/>
    <dgm:cxn modelId="{F53BE8C7-4152-482D-BDAA-73D1F7E5C89E}" type="presOf" srcId="{9391490B-6CDA-4960-942B-DDE921B4547C}" destId="{01AF69E3-C970-465A-9EE2-1B60F7FE501C}" srcOrd="1" destOrd="0" presId="urn:microsoft.com/office/officeart/2005/8/layout/radial1"/>
    <dgm:cxn modelId="{1D81F572-8BDE-47B2-9277-8F6E840CCB75}" srcId="{0FD5E455-6D38-4EB5-9FD0-B6107C49AD61}" destId="{1B3DE51D-32CB-4FF2-BE60-8E642EC1C916}" srcOrd="3" destOrd="0" parTransId="{5162D484-7795-4957-A541-76C3EF80DAE3}" sibTransId="{F075F823-C9A5-4A90-967A-10C96F9B2558}"/>
    <dgm:cxn modelId="{8AFCDAC9-4C5C-4C3E-B93D-C75EB23A82AF}" type="presOf" srcId="{792B2F85-34CD-494D-862B-5AD95C0FEAE4}" destId="{F89AAE14-D79A-4026-A25B-E33ECA1BB521}" srcOrd="1" destOrd="0" presId="urn:microsoft.com/office/officeart/2005/8/layout/radial1"/>
    <dgm:cxn modelId="{6917BCAA-29C3-45BD-B65E-59ED11BA905C}" type="presOf" srcId="{934AC90C-CA7C-4756-94E3-7868AF4AE0C3}" destId="{4D28EB75-8B3F-4C97-8520-CD442515F7F3}" srcOrd="1" destOrd="0" presId="urn:microsoft.com/office/officeart/2005/8/layout/radial1"/>
    <dgm:cxn modelId="{F890E2C4-1331-4787-B976-88A9270FA2FB}" type="presOf" srcId="{8C5650E8-C198-447C-9CA7-1924DF4CDFD2}" destId="{C10DCC65-2085-4A2D-9037-CC085D46FE6D}" srcOrd="0" destOrd="0" presId="urn:microsoft.com/office/officeart/2005/8/layout/radial1"/>
    <dgm:cxn modelId="{110E0A4C-218F-4FF2-9941-FB55DCDA02D4}" type="presOf" srcId="{7E6F9777-E331-4DB4-B3C5-D7160BE88CB7}" destId="{12177DAA-EF77-4BE8-A4B3-04512509EC7E}" srcOrd="0" destOrd="0" presId="urn:microsoft.com/office/officeart/2005/8/layout/radial1"/>
    <dgm:cxn modelId="{FB8611F5-9740-4961-8D78-DB0C9E35866B}" type="presOf" srcId="{20A23C69-83F4-48CE-A9ED-71AA21A46F83}" destId="{3F2531A4-0645-48E2-80C6-EFFEC222D7F5}" srcOrd="0" destOrd="0" presId="urn:microsoft.com/office/officeart/2005/8/layout/radial1"/>
    <dgm:cxn modelId="{88C8EE9A-3225-4A5D-84DF-AD165C5A3549}" type="presOf" srcId="{4C3B76D1-C7FE-4713-9E0A-DAE4C89B9475}" destId="{0C0900C3-2338-4630-9FB6-05FD7A0B4330}" srcOrd="0" destOrd="0" presId="urn:microsoft.com/office/officeart/2005/8/layout/radial1"/>
    <dgm:cxn modelId="{3E1056A3-5FE1-4CAD-8A91-2D3FAA6F2FCA}" type="presOf" srcId="{2D7C2BAB-59E5-47F6-B4F9-709934F0E4C6}" destId="{892DB070-7308-4A1F-88D9-085A35A4DC1C}" srcOrd="0" destOrd="0" presId="urn:microsoft.com/office/officeart/2005/8/layout/radial1"/>
    <dgm:cxn modelId="{010E2B82-AC11-4574-B9B6-761C8203E8A2}" type="presOf" srcId="{D175668C-D4D7-4BCF-B9A4-AE0A099A072F}" destId="{CFAE15BC-74B9-49F3-80A5-56BFB890D9D3}" srcOrd="0" destOrd="0" presId="urn:microsoft.com/office/officeart/2005/8/layout/radial1"/>
    <dgm:cxn modelId="{1D54AA67-15ED-4732-8F82-56A70DB54207}" type="presOf" srcId="{A5FFF2F5-4F39-485F-ACB4-993053CFC611}" destId="{33552B16-5F67-4CAA-9FE8-0DD5528F185F}" srcOrd="1" destOrd="0" presId="urn:microsoft.com/office/officeart/2005/8/layout/radial1"/>
    <dgm:cxn modelId="{146CCC26-8B75-4ED8-800D-9A34E50D0E7A}" type="presOf" srcId="{5162D484-7795-4957-A541-76C3EF80DAE3}" destId="{8C658ADF-D8BD-4E93-AFC1-94A22EBECC4F}" srcOrd="0" destOrd="0" presId="urn:microsoft.com/office/officeart/2005/8/layout/radial1"/>
    <dgm:cxn modelId="{6C07A1A8-CD3B-4E12-BADC-721BC691EF57}" type="presOf" srcId="{8D502987-252E-4EA5-A7F0-EF604AA6581A}" destId="{B2E1ADA2-005D-453D-A436-6327FEF33FB6}" srcOrd="0" destOrd="0" presId="urn:microsoft.com/office/officeart/2005/8/layout/radial1"/>
    <dgm:cxn modelId="{00E2792A-2F1B-4976-A9A6-571BAB85B6AA}" type="presOf" srcId="{20A23C69-83F4-48CE-A9ED-71AA21A46F83}" destId="{7962ABAC-14AF-4C86-9EFB-4EEB7731ADCB}" srcOrd="1" destOrd="0" presId="urn:microsoft.com/office/officeart/2005/8/layout/radial1"/>
    <dgm:cxn modelId="{E8F99455-7D7E-4CFF-90EA-B5C70A3F121F}" srcId="{0FD5E455-6D38-4EB5-9FD0-B6107C49AD61}" destId="{001BBB4D-A896-4654-805E-9B394DD11B42}" srcOrd="10" destOrd="0" parTransId="{EF39B456-C025-463C-8613-3BA6A72FB50E}" sibTransId="{FD77CEDD-3B53-463D-ABE7-6BA33A04D639}"/>
    <dgm:cxn modelId="{F046FA86-5CE2-4054-A240-D6D9C5E64E8C}" type="presOf" srcId="{5CD0C59C-7EC5-4DA0-A27C-B1A54DFCF413}" destId="{D251663E-248B-4D43-9FD5-98BE16F89429}" srcOrd="1" destOrd="0" presId="urn:microsoft.com/office/officeart/2005/8/layout/radial1"/>
    <dgm:cxn modelId="{2B87BD40-29C6-4C02-AC73-EC8C8840677B}" type="presOf" srcId="{792B2F85-34CD-494D-862B-5AD95C0FEAE4}" destId="{55161417-9925-489A-B4C9-6C8C2FF7EBC4}" srcOrd="0" destOrd="0" presId="urn:microsoft.com/office/officeart/2005/8/layout/radial1"/>
    <dgm:cxn modelId="{B251AD50-8160-4DFE-ADC8-031B9E4715D8}" type="presOf" srcId="{B8CCA085-2B72-4808-AF66-690701D6DF0C}" destId="{6A5BB6DD-E2C9-426E-8D33-ED56018CEB56}" srcOrd="0" destOrd="0" presId="urn:microsoft.com/office/officeart/2005/8/layout/radial1"/>
    <dgm:cxn modelId="{67E8D3D5-54FD-4F50-AA6D-9D09355B78CC}" type="presOf" srcId="{CAAACE2F-3851-4570-9A37-35AD06855EBC}" destId="{AF695665-F35E-46C8-9CD1-07A38F89FCCA}" srcOrd="0" destOrd="0" presId="urn:microsoft.com/office/officeart/2005/8/layout/radial1"/>
    <dgm:cxn modelId="{A713376B-1968-4380-9911-63F3FDC2BEAE}" srcId="{0FD5E455-6D38-4EB5-9FD0-B6107C49AD61}" destId="{51ECD934-A025-4E02-8690-EAB77FB7E746}" srcOrd="11" destOrd="0" parTransId="{4C3B76D1-C7FE-4713-9E0A-DAE4C89B9475}" sibTransId="{12B7DC25-AFDB-45E5-A3D4-0B7B7391142E}"/>
    <dgm:cxn modelId="{AFA86305-51F9-4165-8F10-554D4FFB084F}" type="presOf" srcId="{51ECD934-A025-4E02-8690-EAB77FB7E746}" destId="{F7F3EAF5-9532-4940-88BE-C8C7B384B223}" srcOrd="0" destOrd="0" presId="urn:microsoft.com/office/officeart/2005/8/layout/radial1"/>
    <dgm:cxn modelId="{5BB14FF9-8544-4B1B-A27D-4B9F6254236F}" srcId="{0FD5E455-6D38-4EB5-9FD0-B6107C49AD61}" destId="{1B07D3BD-8C0B-474F-BF90-18DB20F08209}" srcOrd="8" destOrd="0" parTransId="{A5FFF2F5-4F39-485F-ACB4-993053CFC611}" sibTransId="{7DE27FAC-FA63-4896-BD7E-5A6AE1EEF102}"/>
    <dgm:cxn modelId="{FE5B64E5-A8A0-42AF-A5CE-8CAC5DE5C65D}" srcId="{0FD5E455-6D38-4EB5-9FD0-B6107C49AD61}" destId="{13EC94BA-B8EE-49A1-B098-3C5920D64334}" srcOrd="12" destOrd="0" parTransId="{20A23C69-83F4-48CE-A9ED-71AA21A46F83}" sibTransId="{ABCF75AC-F7A2-470F-9523-E0ECDD8C7DD9}"/>
    <dgm:cxn modelId="{4FFB7501-AE46-4EC0-B296-A74EEE2DAE9D}" type="presOf" srcId="{D175668C-D4D7-4BCF-B9A4-AE0A099A072F}" destId="{F029867E-58D3-476C-973A-FFCC6872C0BD}" srcOrd="1" destOrd="0" presId="urn:microsoft.com/office/officeart/2005/8/layout/radial1"/>
    <dgm:cxn modelId="{149FC983-312B-4CBB-BBF9-D37A269C0AFD}" type="presOf" srcId="{1B3DE51D-32CB-4FF2-BE60-8E642EC1C916}" destId="{45D4C46E-778C-4CA7-8DB8-074106E32C32}" srcOrd="0" destOrd="0" presId="urn:microsoft.com/office/officeart/2005/8/layout/radial1"/>
    <dgm:cxn modelId="{8406CB72-E2A7-4AC8-84B6-94B508048CD2}" srcId="{0FD5E455-6D38-4EB5-9FD0-B6107C49AD61}" destId="{0FD8D50A-F06E-4152-9FDF-CCCF7BB30B8A}" srcOrd="2" destOrd="0" parTransId="{934AC90C-CA7C-4756-94E3-7868AF4AE0C3}" sibTransId="{39A37E5C-97E6-48B9-9FD0-8ECDF1D0C37F}"/>
    <dgm:cxn modelId="{4157B80E-3178-46BA-83AE-509625BBE43B}" type="presOf" srcId="{001BBB4D-A896-4654-805E-9B394DD11B42}" destId="{6CF0994B-0487-43A8-873B-150C9B43A87A}" srcOrd="0" destOrd="0" presId="urn:microsoft.com/office/officeart/2005/8/layout/radial1"/>
    <dgm:cxn modelId="{355DC69B-34AB-46AA-AF24-81AF5967F1A4}" type="presOf" srcId="{1259CABD-57C8-43BE-929C-207D5BF575A7}" destId="{24F6738D-9C29-4CDC-A94A-A1846D904A8C}" srcOrd="0" destOrd="0" presId="urn:microsoft.com/office/officeart/2005/8/layout/radial1"/>
    <dgm:cxn modelId="{579DF068-CD9D-4432-B6D6-7C9EDE40AE77}" type="presOf" srcId="{13EC94BA-B8EE-49A1-B098-3C5920D64334}" destId="{FF546644-B490-4085-A6BE-5C8493C39F0B}" srcOrd="0" destOrd="0" presId="urn:microsoft.com/office/officeart/2005/8/layout/radial1"/>
    <dgm:cxn modelId="{937D777D-0F18-41ED-8D87-FD748D13026A}" type="presOf" srcId="{4C3B76D1-C7FE-4713-9E0A-DAE4C89B9475}" destId="{8A9E676D-ADA4-4AD3-AFA4-63F84034F4D9}" srcOrd="1" destOrd="0" presId="urn:microsoft.com/office/officeart/2005/8/layout/radial1"/>
    <dgm:cxn modelId="{56E77ED5-AC1E-4374-A578-52529F00D910}" type="presOf" srcId="{A5FFF2F5-4F39-485F-ACB4-993053CFC611}" destId="{9EA2A25F-C92D-4C0C-9326-02761B158B2E}" srcOrd="0" destOrd="0" presId="urn:microsoft.com/office/officeart/2005/8/layout/radial1"/>
    <dgm:cxn modelId="{A095B247-8090-4F37-904E-B063E259A5E2}" type="presOf" srcId="{5162D484-7795-4957-A541-76C3EF80DAE3}" destId="{AF7C9429-0DC7-4E20-A4BE-6C138AB6E930}" srcOrd="1" destOrd="0" presId="urn:microsoft.com/office/officeart/2005/8/layout/radial1"/>
    <dgm:cxn modelId="{10A1A8EA-C8B2-439E-ABFC-628967551898}" srcId="{0FD5E455-6D38-4EB5-9FD0-B6107C49AD61}" destId="{451264CB-98CE-4228-B330-5E00714B90B6}" srcOrd="4" destOrd="0" parTransId="{792B2F85-34CD-494D-862B-5AD95C0FEAE4}" sibTransId="{F7393499-C61D-4907-AEFC-F1E26373DEDA}"/>
    <dgm:cxn modelId="{524A9C29-4FD7-4281-94BA-9C63B9FA8A9D}" type="presOf" srcId="{D5157CB1-5A4F-4E75-8D4B-43C050D6E48C}" destId="{31FD8C47-7BD4-4931-A366-55E298147072}" srcOrd="0" destOrd="0" presId="urn:microsoft.com/office/officeart/2005/8/layout/radial1"/>
    <dgm:cxn modelId="{4564D95A-79E1-4361-827A-E66479BEA940}" type="presOf" srcId="{9391490B-6CDA-4960-942B-DDE921B4547C}" destId="{3DBF78E4-EA5C-4C84-B731-9818DEDB9034}" srcOrd="0" destOrd="0" presId="urn:microsoft.com/office/officeart/2005/8/layout/radial1"/>
    <dgm:cxn modelId="{F90F2134-88A7-44D7-8AC5-23FE016DFA47}" srcId="{0FD5E455-6D38-4EB5-9FD0-B6107C49AD61}" destId="{1259CABD-57C8-43BE-929C-207D5BF575A7}" srcOrd="13" destOrd="0" parTransId="{2D7C2BAB-59E5-47F6-B4F9-709934F0E4C6}" sibTransId="{91E5382A-792C-48C3-98FE-E74C578ED2B7}"/>
    <dgm:cxn modelId="{43182261-D8B6-404F-92BB-A48B48658F82}" type="presOf" srcId="{65E7B839-A455-4EFA-9F21-ECE79D0A0E35}" destId="{2C53EC31-0030-41DD-BFC0-49BC52ED46F2}" srcOrd="1" destOrd="0" presId="urn:microsoft.com/office/officeart/2005/8/layout/radial1"/>
    <dgm:cxn modelId="{E512DC0D-D827-454D-82EE-17F315B59D5F}" type="presOf" srcId="{EF39B456-C025-463C-8613-3BA6A72FB50E}" destId="{7C81E2A0-078A-48D4-B27F-AD6A9C101819}" srcOrd="1" destOrd="0" presId="urn:microsoft.com/office/officeart/2005/8/layout/radial1"/>
    <dgm:cxn modelId="{5ADF4BE6-D97C-4A13-9C46-CD0219249583}" type="presOf" srcId="{2D7C2BAB-59E5-47F6-B4F9-709934F0E4C6}" destId="{50FDC3DB-62CD-40B7-A0FE-65FDEACB2449}" srcOrd="1" destOrd="0" presId="urn:microsoft.com/office/officeart/2005/8/layout/radial1"/>
    <dgm:cxn modelId="{1AE6847E-CFD7-45C4-A4E1-75EFD37BB2F2}" srcId="{0FD5E455-6D38-4EB5-9FD0-B6107C49AD61}" destId="{8C5650E8-C198-447C-9CA7-1924DF4CDFD2}" srcOrd="1" destOrd="0" parTransId="{B8CCA085-2B72-4808-AF66-690701D6DF0C}" sibTransId="{CB45D0FA-9ABE-4840-BBE2-19956A2AC6B3}"/>
    <dgm:cxn modelId="{A1F3DA12-E040-4C0D-B1BB-C608E40C2CD8}" srcId="{0FD5E455-6D38-4EB5-9FD0-B6107C49AD61}" destId="{8D502987-252E-4EA5-A7F0-EF604AA6581A}" srcOrd="9" destOrd="0" parTransId="{65E7B839-A455-4EFA-9F21-ECE79D0A0E35}" sibTransId="{388686BB-575F-4DC6-AE74-2AED2C9FB3F8}"/>
    <dgm:cxn modelId="{A80DF72C-C98F-4846-82A1-1054EC4B0127}" type="presOf" srcId="{B8CCA085-2B72-4808-AF66-690701D6DF0C}" destId="{00D78C3B-1085-4FA3-A532-934EE3224340}" srcOrd="1" destOrd="0" presId="urn:microsoft.com/office/officeart/2005/8/layout/radial1"/>
    <dgm:cxn modelId="{240B5263-C544-4CF1-AA96-2D45701AE8CE}" type="presOf" srcId="{65E7B839-A455-4EFA-9F21-ECE79D0A0E35}" destId="{55E0CAC0-6495-4826-94B2-4FCBD068C627}" srcOrd="0" destOrd="0" presId="urn:microsoft.com/office/officeart/2005/8/layout/radial1"/>
    <dgm:cxn modelId="{8308E2DC-3ED8-4C9E-861B-9A69921CD20C}" srcId="{0FD5E455-6D38-4EB5-9FD0-B6107C49AD61}" destId="{CAAACE2F-3851-4570-9A37-35AD06855EBC}" srcOrd="6" destOrd="0" parTransId="{D175668C-D4D7-4BCF-B9A4-AE0A099A072F}" sibTransId="{F7C69315-BE3E-4DF8-9DF8-481297E5A9E2}"/>
    <dgm:cxn modelId="{6E2DB1BF-875E-47E9-B6E8-54F353635FBE}" type="presOf" srcId="{4C318491-2772-4988-B7F0-FA90E0E5AF4E}" destId="{ED92AB78-4460-4DFE-9B2F-342C94C22CAA}" srcOrd="0" destOrd="0" presId="urn:microsoft.com/office/officeart/2005/8/layout/radial1"/>
    <dgm:cxn modelId="{68CCB0B7-C3FF-4C84-9D87-93978ABFFE4E}" type="presOf" srcId="{5CD0C59C-7EC5-4DA0-A27C-B1A54DFCF413}" destId="{A2A03876-2E34-4A5A-BC76-E9E291E5E6E3}" srcOrd="0" destOrd="0" presId="urn:microsoft.com/office/officeart/2005/8/layout/radial1"/>
    <dgm:cxn modelId="{815D67FE-322A-4D21-B29B-E7624BD8BDEF}" srcId="{0FD5E455-6D38-4EB5-9FD0-B6107C49AD61}" destId="{572804F5-9A82-4502-8C0B-6E70B4CB862D}" srcOrd="5" destOrd="0" parTransId="{8101EB23-4F57-4300-99AD-5660A3AB021E}" sibTransId="{80EB0F3B-BDA3-44DA-8AB8-7B82A18DCD21}"/>
    <dgm:cxn modelId="{C14E80E1-DE84-4BFE-83AF-759AEB20AE5A}" type="presOf" srcId="{0FD8D50A-F06E-4152-9FDF-CCCF7BB30B8A}" destId="{67D60258-8B23-40DC-BBA6-AC55283E9A0A}" srcOrd="0" destOrd="0" presId="urn:microsoft.com/office/officeart/2005/8/layout/radial1"/>
    <dgm:cxn modelId="{14131495-BBF4-4A4E-8E4C-F4ED93276D83}" type="presOf" srcId="{8101EB23-4F57-4300-99AD-5660A3AB021E}" destId="{78126014-FA38-4734-871D-22350F93CAD6}" srcOrd="0" destOrd="0" presId="urn:microsoft.com/office/officeart/2005/8/layout/radial1"/>
    <dgm:cxn modelId="{F81ABB68-E938-4398-B08D-BB0C7F37AD41}" type="presOf" srcId="{EF39B456-C025-463C-8613-3BA6A72FB50E}" destId="{751DB23F-CD32-4BD0-B1FE-E2816C535F70}" srcOrd="0" destOrd="0" presId="urn:microsoft.com/office/officeart/2005/8/layout/radial1"/>
    <dgm:cxn modelId="{C4F481DE-6C1E-4F82-9D55-B26E05C4E9A0}" type="presOf" srcId="{0FD5E455-6D38-4EB5-9FD0-B6107C49AD61}" destId="{A5FB26C2-1330-4280-9190-3A2A9FA7B7EF}" srcOrd="0" destOrd="0" presId="urn:microsoft.com/office/officeart/2005/8/layout/radial1"/>
    <dgm:cxn modelId="{5DC4B52C-8643-4ECE-AC4E-1BDADAA8508B}" type="presParOf" srcId="{12177DAA-EF77-4BE8-A4B3-04512509EC7E}" destId="{A5FB26C2-1330-4280-9190-3A2A9FA7B7EF}" srcOrd="0" destOrd="0" presId="urn:microsoft.com/office/officeart/2005/8/layout/radial1"/>
    <dgm:cxn modelId="{F52F1B92-2323-4F15-98E3-73A9B6E408B1}" type="presParOf" srcId="{12177DAA-EF77-4BE8-A4B3-04512509EC7E}" destId="{3DBF78E4-EA5C-4C84-B731-9818DEDB9034}" srcOrd="1" destOrd="0" presId="urn:microsoft.com/office/officeart/2005/8/layout/radial1"/>
    <dgm:cxn modelId="{7BF04734-87BF-459B-8779-5587AFD544CC}" type="presParOf" srcId="{3DBF78E4-EA5C-4C84-B731-9818DEDB9034}" destId="{01AF69E3-C970-465A-9EE2-1B60F7FE501C}" srcOrd="0" destOrd="0" presId="urn:microsoft.com/office/officeart/2005/8/layout/radial1"/>
    <dgm:cxn modelId="{94EC61D1-0D5B-4757-A37F-46C25B635230}" type="presParOf" srcId="{12177DAA-EF77-4BE8-A4B3-04512509EC7E}" destId="{31FD8C47-7BD4-4931-A366-55E298147072}" srcOrd="2" destOrd="0" presId="urn:microsoft.com/office/officeart/2005/8/layout/radial1"/>
    <dgm:cxn modelId="{FAAC2FE0-2987-4195-B3C6-51DC8FAA4DA1}" type="presParOf" srcId="{12177DAA-EF77-4BE8-A4B3-04512509EC7E}" destId="{6A5BB6DD-E2C9-426E-8D33-ED56018CEB56}" srcOrd="3" destOrd="0" presId="urn:microsoft.com/office/officeart/2005/8/layout/radial1"/>
    <dgm:cxn modelId="{14ED6272-0153-43E5-B6FA-B7C9067DD200}" type="presParOf" srcId="{6A5BB6DD-E2C9-426E-8D33-ED56018CEB56}" destId="{00D78C3B-1085-4FA3-A532-934EE3224340}" srcOrd="0" destOrd="0" presId="urn:microsoft.com/office/officeart/2005/8/layout/radial1"/>
    <dgm:cxn modelId="{D4142B45-DE9B-4346-B107-29EF59B3770D}" type="presParOf" srcId="{12177DAA-EF77-4BE8-A4B3-04512509EC7E}" destId="{C10DCC65-2085-4A2D-9037-CC085D46FE6D}" srcOrd="4" destOrd="0" presId="urn:microsoft.com/office/officeart/2005/8/layout/radial1"/>
    <dgm:cxn modelId="{071B9EE3-F7EA-44C9-84A7-F1C54199232B}" type="presParOf" srcId="{12177DAA-EF77-4BE8-A4B3-04512509EC7E}" destId="{568F804B-F897-4C4E-8027-B2EBE3ED0083}" srcOrd="5" destOrd="0" presId="urn:microsoft.com/office/officeart/2005/8/layout/radial1"/>
    <dgm:cxn modelId="{A80D75BE-CDB2-4314-A7C7-BCFAFF733C46}" type="presParOf" srcId="{568F804B-F897-4C4E-8027-B2EBE3ED0083}" destId="{4D28EB75-8B3F-4C97-8520-CD442515F7F3}" srcOrd="0" destOrd="0" presId="urn:microsoft.com/office/officeart/2005/8/layout/radial1"/>
    <dgm:cxn modelId="{19C510DF-9483-45FE-BCF1-E628A9427AD4}" type="presParOf" srcId="{12177DAA-EF77-4BE8-A4B3-04512509EC7E}" destId="{67D60258-8B23-40DC-BBA6-AC55283E9A0A}" srcOrd="6" destOrd="0" presId="urn:microsoft.com/office/officeart/2005/8/layout/radial1"/>
    <dgm:cxn modelId="{A71D73A8-8F3C-4DF0-9109-0A8D5BFBE0F5}" type="presParOf" srcId="{12177DAA-EF77-4BE8-A4B3-04512509EC7E}" destId="{8C658ADF-D8BD-4E93-AFC1-94A22EBECC4F}" srcOrd="7" destOrd="0" presId="urn:microsoft.com/office/officeart/2005/8/layout/radial1"/>
    <dgm:cxn modelId="{065AB909-0D52-42BF-B85B-EAD860AD98D4}" type="presParOf" srcId="{8C658ADF-D8BD-4E93-AFC1-94A22EBECC4F}" destId="{AF7C9429-0DC7-4E20-A4BE-6C138AB6E930}" srcOrd="0" destOrd="0" presId="urn:microsoft.com/office/officeart/2005/8/layout/radial1"/>
    <dgm:cxn modelId="{80F7F1B3-D362-4DA2-A521-DFB8533388A4}" type="presParOf" srcId="{12177DAA-EF77-4BE8-A4B3-04512509EC7E}" destId="{45D4C46E-778C-4CA7-8DB8-074106E32C32}" srcOrd="8" destOrd="0" presId="urn:microsoft.com/office/officeart/2005/8/layout/radial1"/>
    <dgm:cxn modelId="{90A1B6B9-5B54-4ED4-B01B-3AE9D1A8224A}" type="presParOf" srcId="{12177DAA-EF77-4BE8-A4B3-04512509EC7E}" destId="{55161417-9925-489A-B4C9-6C8C2FF7EBC4}" srcOrd="9" destOrd="0" presId="urn:microsoft.com/office/officeart/2005/8/layout/radial1"/>
    <dgm:cxn modelId="{81AC2B03-075E-4BF3-8AD0-DC01D780807A}" type="presParOf" srcId="{55161417-9925-489A-B4C9-6C8C2FF7EBC4}" destId="{F89AAE14-D79A-4026-A25B-E33ECA1BB521}" srcOrd="0" destOrd="0" presId="urn:microsoft.com/office/officeart/2005/8/layout/radial1"/>
    <dgm:cxn modelId="{5C8F80ED-E275-4298-B9C8-6CADB03AC8CF}" type="presParOf" srcId="{12177DAA-EF77-4BE8-A4B3-04512509EC7E}" destId="{92759C21-8D1A-41FC-A62D-992F8A28D84B}" srcOrd="10" destOrd="0" presId="urn:microsoft.com/office/officeart/2005/8/layout/radial1"/>
    <dgm:cxn modelId="{35CA8CB7-FFA1-45A5-9EE6-7953BF29A8EC}" type="presParOf" srcId="{12177DAA-EF77-4BE8-A4B3-04512509EC7E}" destId="{78126014-FA38-4734-871D-22350F93CAD6}" srcOrd="11" destOrd="0" presId="urn:microsoft.com/office/officeart/2005/8/layout/radial1"/>
    <dgm:cxn modelId="{555F936F-7C6F-4DC8-A379-E0C26747F017}" type="presParOf" srcId="{78126014-FA38-4734-871D-22350F93CAD6}" destId="{4EF5EF10-13BC-4EC2-869D-EBD3B1F2EE31}" srcOrd="0" destOrd="0" presId="urn:microsoft.com/office/officeart/2005/8/layout/radial1"/>
    <dgm:cxn modelId="{165F7F68-1841-4557-A26F-96149A1D08CB}" type="presParOf" srcId="{12177DAA-EF77-4BE8-A4B3-04512509EC7E}" destId="{3607313F-9E99-426F-9736-6688E9E459CD}" srcOrd="12" destOrd="0" presId="urn:microsoft.com/office/officeart/2005/8/layout/radial1"/>
    <dgm:cxn modelId="{05E13FC0-9FC4-4C69-87C2-8923A1DD3200}" type="presParOf" srcId="{12177DAA-EF77-4BE8-A4B3-04512509EC7E}" destId="{CFAE15BC-74B9-49F3-80A5-56BFB890D9D3}" srcOrd="13" destOrd="0" presId="urn:microsoft.com/office/officeart/2005/8/layout/radial1"/>
    <dgm:cxn modelId="{5894146C-9E8D-4E5E-BC90-3ACA1FD79090}" type="presParOf" srcId="{CFAE15BC-74B9-49F3-80A5-56BFB890D9D3}" destId="{F029867E-58D3-476C-973A-FFCC6872C0BD}" srcOrd="0" destOrd="0" presId="urn:microsoft.com/office/officeart/2005/8/layout/radial1"/>
    <dgm:cxn modelId="{98987F5D-2007-47DA-A40B-98DD508B8F2C}" type="presParOf" srcId="{12177DAA-EF77-4BE8-A4B3-04512509EC7E}" destId="{AF695665-F35E-46C8-9CD1-07A38F89FCCA}" srcOrd="14" destOrd="0" presId="urn:microsoft.com/office/officeart/2005/8/layout/radial1"/>
    <dgm:cxn modelId="{B30E9903-4325-4400-85FD-15A23E2A765E}" type="presParOf" srcId="{12177DAA-EF77-4BE8-A4B3-04512509EC7E}" destId="{A2A03876-2E34-4A5A-BC76-E9E291E5E6E3}" srcOrd="15" destOrd="0" presId="urn:microsoft.com/office/officeart/2005/8/layout/radial1"/>
    <dgm:cxn modelId="{05F4BC6A-28F4-4FB2-9E95-D8B06CD88419}" type="presParOf" srcId="{A2A03876-2E34-4A5A-BC76-E9E291E5E6E3}" destId="{D251663E-248B-4D43-9FD5-98BE16F89429}" srcOrd="0" destOrd="0" presId="urn:microsoft.com/office/officeart/2005/8/layout/radial1"/>
    <dgm:cxn modelId="{E6E88986-B07C-4AC9-BDB6-BED29E756C5E}" type="presParOf" srcId="{12177DAA-EF77-4BE8-A4B3-04512509EC7E}" destId="{ED92AB78-4460-4DFE-9B2F-342C94C22CAA}" srcOrd="16" destOrd="0" presId="urn:microsoft.com/office/officeart/2005/8/layout/radial1"/>
    <dgm:cxn modelId="{285801E0-23C6-4CA3-BF41-5978209685B1}" type="presParOf" srcId="{12177DAA-EF77-4BE8-A4B3-04512509EC7E}" destId="{9EA2A25F-C92D-4C0C-9326-02761B158B2E}" srcOrd="17" destOrd="0" presId="urn:microsoft.com/office/officeart/2005/8/layout/radial1"/>
    <dgm:cxn modelId="{E9E30A2C-A0E8-4E35-8EF1-CF0B5AF808F2}" type="presParOf" srcId="{9EA2A25F-C92D-4C0C-9326-02761B158B2E}" destId="{33552B16-5F67-4CAA-9FE8-0DD5528F185F}" srcOrd="0" destOrd="0" presId="urn:microsoft.com/office/officeart/2005/8/layout/radial1"/>
    <dgm:cxn modelId="{74D701F6-1456-4CD1-A843-A03F3522E3CF}" type="presParOf" srcId="{12177DAA-EF77-4BE8-A4B3-04512509EC7E}" destId="{E2B42AFE-F1ED-4A9C-AE87-9D1E8FBA8190}" srcOrd="18" destOrd="0" presId="urn:microsoft.com/office/officeart/2005/8/layout/radial1"/>
    <dgm:cxn modelId="{F419E5D7-A583-43EA-B396-74873DA0D692}" type="presParOf" srcId="{12177DAA-EF77-4BE8-A4B3-04512509EC7E}" destId="{55E0CAC0-6495-4826-94B2-4FCBD068C627}" srcOrd="19" destOrd="0" presId="urn:microsoft.com/office/officeart/2005/8/layout/radial1"/>
    <dgm:cxn modelId="{F27E7F7D-8A2D-4701-BC98-55EB5131BF8C}" type="presParOf" srcId="{55E0CAC0-6495-4826-94B2-4FCBD068C627}" destId="{2C53EC31-0030-41DD-BFC0-49BC52ED46F2}" srcOrd="0" destOrd="0" presId="urn:microsoft.com/office/officeart/2005/8/layout/radial1"/>
    <dgm:cxn modelId="{A2C9115B-6711-4CC3-8E3F-DFD88B90EBCB}" type="presParOf" srcId="{12177DAA-EF77-4BE8-A4B3-04512509EC7E}" destId="{B2E1ADA2-005D-453D-A436-6327FEF33FB6}" srcOrd="20" destOrd="0" presId="urn:microsoft.com/office/officeart/2005/8/layout/radial1"/>
    <dgm:cxn modelId="{FA4C8193-5B9D-4A3F-AF7D-7A3419CBCFD3}" type="presParOf" srcId="{12177DAA-EF77-4BE8-A4B3-04512509EC7E}" destId="{751DB23F-CD32-4BD0-B1FE-E2816C535F70}" srcOrd="21" destOrd="0" presId="urn:microsoft.com/office/officeart/2005/8/layout/radial1"/>
    <dgm:cxn modelId="{D02F31C8-A626-496A-83FC-9634AC402A65}" type="presParOf" srcId="{751DB23F-CD32-4BD0-B1FE-E2816C535F70}" destId="{7C81E2A0-078A-48D4-B27F-AD6A9C101819}" srcOrd="0" destOrd="0" presId="urn:microsoft.com/office/officeart/2005/8/layout/radial1"/>
    <dgm:cxn modelId="{B97BFE8B-423C-4437-A1F7-63C661EAEB3F}" type="presParOf" srcId="{12177DAA-EF77-4BE8-A4B3-04512509EC7E}" destId="{6CF0994B-0487-43A8-873B-150C9B43A87A}" srcOrd="22" destOrd="0" presId="urn:microsoft.com/office/officeart/2005/8/layout/radial1"/>
    <dgm:cxn modelId="{570FE85C-33DA-4BCC-889A-77D17F7B47A8}" type="presParOf" srcId="{12177DAA-EF77-4BE8-A4B3-04512509EC7E}" destId="{0C0900C3-2338-4630-9FB6-05FD7A0B4330}" srcOrd="23" destOrd="0" presId="urn:microsoft.com/office/officeart/2005/8/layout/radial1"/>
    <dgm:cxn modelId="{5071B203-ECEA-4F04-AE5C-2FAB82EADDC2}" type="presParOf" srcId="{0C0900C3-2338-4630-9FB6-05FD7A0B4330}" destId="{8A9E676D-ADA4-4AD3-AFA4-63F84034F4D9}" srcOrd="0" destOrd="0" presId="urn:microsoft.com/office/officeart/2005/8/layout/radial1"/>
    <dgm:cxn modelId="{62DFD6E3-6AE1-4F54-A8A7-E44BE5B31F6C}" type="presParOf" srcId="{12177DAA-EF77-4BE8-A4B3-04512509EC7E}" destId="{F7F3EAF5-9532-4940-88BE-C8C7B384B223}" srcOrd="24" destOrd="0" presId="urn:microsoft.com/office/officeart/2005/8/layout/radial1"/>
    <dgm:cxn modelId="{CBF9076A-DCBB-41C1-A374-88A9FE283C2B}" type="presParOf" srcId="{12177DAA-EF77-4BE8-A4B3-04512509EC7E}" destId="{3F2531A4-0645-48E2-80C6-EFFEC222D7F5}" srcOrd="25" destOrd="0" presId="urn:microsoft.com/office/officeart/2005/8/layout/radial1"/>
    <dgm:cxn modelId="{EEA8D8B5-CA27-4E7F-A0BA-9D49FD3490A1}" type="presParOf" srcId="{3F2531A4-0645-48E2-80C6-EFFEC222D7F5}" destId="{7962ABAC-14AF-4C86-9EFB-4EEB7731ADCB}" srcOrd="0" destOrd="0" presId="urn:microsoft.com/office/officeart/2005/8/layout/radial1"/>
    <dgm:cxn modelId="{BF9D6651-4C69-49D4-B0B7-2ED014904A8D}" type="presParOf" srcId="{12177DAA-EF77-4BE8-A4B3-04512509EC7E}" destId="{FF546644-B490-4085-A6BE-5C8493C39F0B}" srcOrd="26" destOrd="0" presId="urn:microsoft.com/office/officeart/2005/8/layout/radial1"/>
    <dgm:cxn modelId="{56695EB6-49AD-42E3-84C2-DC6DED00C269}" type="presParOf" srcId="{12177DAA-EF77-4BE8-A4B3-04512509EC7E}" destId="{892DB070-7308-4A1F-88D9-085A35A4DC1C}" srcOrd="27" destOrd="0" presId="urn:microsoft.com/office/officeart/2005/8/layout/radial1"/>
    <dgm:cxn modelId="{A4CAA711-6F64-41F1-9417-CA19FEB760C9}" type="presParOf" srcId="{892DB070-7308-4A1F-88D9-085A35A4DC1C}" destId="{50FDC3DB-62CD-40B7-A0FE-65FDEACB2449}" srcOrd="0" destOrd="0" presId="urn:microsoft.com/office/officeart/2005/8/layout/radial1"/>
    <dgm:cxn modelId="{C8B89932-B26F-47AF-BD16-99756FBC61FB}" type="presParOf" srcId="{12177DAA-EF77-4BE8-A4B3-04512509EC7E}" destId="{24F6738D-9C29-4CDC-A94A-A1846D904A8C}" srcOrd="2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200" b="1" dirty="0" smtClean="0"/>
            <a:t>家具厂商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8D502987-252E-4EA5-A7F0-EF604AA6581A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200" b="1" dirty="0" smtClean="0"/>
            <a:t>家居设计</a:t>
          </a:r>
          <a:endParaRPr lang="zh-CN" altLang="en-US" sz="1200" b="1" dirty="0"/>
        </a:p>
      </dgm:t>
    </dgm:pt>
    <dgm:pt modelId="{65E7B839-A455-4EFA-9F21-ECE79D0A0E35}" type="par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388686BB-575F-4DC6-AE74-2AED2C9FB3F8}" type="sib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1259CABD-57C8-43BE-929C-207D5BF575A7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200" b="1" dirty="0" smtClean="0"/>
            <a:t>家居零售</a:t>
          </a:r>
          <a:endParaRPr lang="zh-CN" altLang="en-US" sz="1200" b="1" dirty="0"/>
        </a:p>
      </dgm:t>
    </dgm:pt>
    <dgm:pt modelId="{2D7C2BAB-59E5-47F6-B4F9-709934F0E4C6}" type="par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91E5382A-792C-48C3-98FE-E74C578ED2B7}" type="sib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电商</a:t>
          </a:r>
          <a:endParaRPr lang="zh-CN" altLang="en-US" sz="1200" b="1" dirty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0" presStyleCnt="4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0" presStyleCnt="4" custScaleX="80851" custScaleY="80851" custRadScaleRad="327910" custRadScaleInc="-159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0CAC0-6495-4826-94B2-4FCBD068C627}" type="pres">
      <dgm:prSet presAssocID="{65E7B839-A455-4EFA-9F21-ECE79D0A0E35}" presName="Name9" presStyleLbl="parChTrans1D2" presStyleIdx="1" presStyleCnt="4"/>
      <dgm:spPr/>
      <dgm:t>
        <a:bodyPr/>
        <a:lstStyle/>
        <a:p>
          <a:endParaRPr lang="zh-CN" altLang="en-US"/>
        </a:p>
      </dgm:t>
    </dgm:pt>
    <dgm:pt modelId="{2C53EC31-0030-41DD-BFC0-49BC52ED46F2}" type="pres">
      <dgm:prSet presAssocID="{65E7B839-A455-4EFA-9F21-ECE79D0A0E3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B2E1ADA2-005D-453D-A436-6327FEF33FB6}" type="pres">
      <dgm:prSet presAssocID="{8D502987-252E-4EA5-A7F0-EF604AA6581A}" presName="node" presStyleLbl="node1" presStyleIdx="1" presStyleCnt="4" custScaleX="82387" custScaleY="82387" custRadScaleRad="232451" custRadScaleInc="-40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DB070-7308-4A1F-88D9-085A35A4DC1C}" type="pres">
      <dgm:prSet presAssocID="{2D7C2BAB-59E5-47F6-B4F9-709934F0E4C6}" presName="Name9" presStyleLbl="parChTrans1D2" presStyleIdx="2" presStyleCnt="4"/>
      <dgm:spPr/>
      <dgm:t>
        <a:bodyPr/>
        <a:lstStyle/>
        <a:p>
          <a:endParaRPr lang="zh-CN" altLang="en-US"/>
        </a:p>
      </dgm:t>
    </dgm:pt>
    <dgm:pt modelId="{50FDC3DB-62CD-40B7-A0FE-65FDEACB2449}" type="pres">
      <dgm:prSet presAssocID="{2D7C2BAB-59E5-47F6-B4F9-709934F0E4C6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24F6738D-9C29-4CDC-A94A-A1846D904A8C}" type="pres">
      <dgm:prSet presAssocID="{1259CABD-57C8-43BE-929C-207D5BF575A7}" presName="node" presStyleLbl="node1" presStyleIdx="2" presStyleCnt="4" custScaleX="86305" custScaleY="86305" custRadScaleRad="211322" custRadScaleInc="-2433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3" presStyleCnt="4"/>
      <dgm:spPr/>
      <dgm:t>
        <a:bodyPr/>
        <a:lstStyle/>
        <a:p>
          <a:endParaRPr lang="zh-CN" altLang="en-US"/>
        </a:p>
      </dgm:t>
    </dgm:pt>
    <dgm:pt modelId="{98504BBB-791A-4B20-9ABA-9EA666311266}" type="pres">
      <dgm:prSet presAssocID="{F2904B21-E1B4-4D16-A3C6-6374C123123D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72688933-0E0A-44EF-85E7-110C106F4F14}" type="pres">
      <dgm:prSet presAssocID="{68EE5120-AB2E-4CEF-BAF4-2077CCF209FA}" presName="node" presStyleLbl="node1" presStyleIdx="3" presStyleCnt="4" custScaleX="73267" custScaleY="69875" custRadScaleRad="174579" custRadScaleInc="3146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1EEF5D-FE05-4DED-8547-169E6272C484}" type="presOf" srcId="{68EE5120-AB2E-4CEF-BAF4-2077CCF209FA}" destId="{72688933-0E0A-44EF-85E7-110C106F4F14}" srcOrd="0" destOrd="0" presId="urn:microsoft.com/office/officeart/2005/8/layout/radial1"/>
    <dgm:cxn modelId="{03729CE2-5A1D-4290-8BA7-3AA235E95725}" type="presOf" srcId="{F2904B21-E1B4-4D16-A3C6-6374C123123D}" destId="{98504BBB-791A-4B20-9ABA-9EA666311266}" srcOrd="1" destOrd="0" presId="urn:microsoft.com/office/officeart/2005/8/layout/radial1"/>
    <dgm:cxn modelId="{AC7597E0-72F7-4087-8F66-3CB93D771A89}" type="presOf" srcId="{2D7C2BAB-59E5-47F6-B4F9-709934F0E4C6}" destId="{50FDC3DB-62CD-40B7-A0FE-65FDEACB2449}" srcOrd="1" destOrd="0" presId="urn:microsoft.com/office/officeart/2005/8/layout/radial1"/>
    <dgm:cxn modelId="{140C54F3-55D7-4579-8C2E-8ACECAF052DC}" type="presOf" srcId="{65E7B839-A455-4EFA-9F21-ECE79D0A0E35}" destId="{2C53EC31-0030-41DD-BFC0-49BC52ED46F2}" srcOrd="1" destOrd="0" presId="urn:microsoft.com/office/officeart/2005/8/layout/radial1"/>
    <dgm:cxn modelId="{A28655A3-7E4D-43F5-B7F3-7C2B047109E6}" srcId="{0FD5E455-6D38-4EB5-9FD0-B6107C49AD61}" destId="{68EE5120-AB2E-4CEF-BAF4-2077CCF209FA}" srcOrd="3" destOrd="0" parTransId="{F2904B21-E1B4-4D16-A3C6-6374C123123D}" sibTransId="{CEB2FA12-E920-4D21-A5A3-3F4DA722CFE4}"/>
    <dgm:cxn modelId="{65F91A57-4F09-40A7-955D-2DF50FC2077B}" type="presOf" srcId="{0FD5E455-6D38-4EB5-9FD0-B6107C49AD61}" destId="{A5FB26C2-1330-4280-9190-3A2A9FA7B7EF}" srcOrd="0" destOrd="0" presId="urn:microsoft.com/office/officeart/2005/8/layout/radial1"/>
    <dgm:cxn modelId="{1D4627D2-F938-4DE6-9433-C8AB306FE0F7}" type="presOf" srcId="{F2904B21-E1B4-4D16-A3C6-6374C123123D}" destId="{455826CA-B155-4CB3-91D7-DA671DD824C6}" srcOrd="0" destOrd="0" presId="urn:microsoft.com/office/officeart/2005/8/layout/radial1"/>
    <dgm:cxn modelId="{45CBE274-C43D-4D71-9DC4-6E92BC4AC9AA}" type="presOf" srcId="{5CD0C59C-7EC5-4DA0-A27C-B1A54DFCF413}" destId="{A2A03876-2E34-4A5A-BC76-E9E291E5E6E3}" srcOrd="0" destOrd="0" presId="urn:microsoft.com/office/officeart/2005/8/layout/radial1"/>
    <dgm:cxn modelId="{83730967-3550-4E90-B526-26F3A535C7E3}" type="presOf" srcId="{1259CABD-57C8-43BE-929C-207D5BF575A7}" destId="{24F6738D-9C29-4CDC-A94A-A1846D904A8C}" srcOrd="0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F46F3A8B-CBC6-4B27-8B6A-32F70A05795D}" type="presOf" srcId="{8D502987-252E-4EA5-A7F0-EF604AA6581A}" destId="{B2E1ADA2-005D-453D-A436-6327FEF33FB6}" srcOrd="0" destOrd="0" presId="urn:microsoft.com/office/officeart/2005/8/layout/radial1"/>
    <dgm:cxn modelId="{DD98F9AF-30C6-4D7E-A075-D94F999054C0}" type="presOf" srcId="{65E7B839-A455-4EFA-9F21-ECE79D0A0E35}" destId="{55E0CAC0-6495-4826-94B2-4FCBD068C627}" srcOrd="0" destOrd="0" presId="urn:microsoft.com/office/officeart/2005/8/layout/radial1"/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1D70A5B5-88F6-4610-AF2D-484FE7304CA7}" type="presOf" srcId="{7E6F9777-E331-4DB4-B3C5-D7160BE88CB7}" destId="{12177DAA-EF77-4BE8-A4B3-04512509EC7E}" srcOrd="0" destOrd="0" presId="urn:microsoft.com/office/officeart/2005/8/layout/radial1"/>
    <dgm:cxn modelId="{4D788D38-2610-4271-BBB3-11F216E19281}" type="presOf" srcId="{4C318491-2772-4988-B7F0-FA90E0E5AF4E}" destId="{ED92AB78-4460-4DFE-9B2F-342C94C22CAA}" srcOrd="0" destOrd="0" presId="urn:microsoft.com/office/officeart/2005/8/layout/radial1"/>
    <dgm:cxn modelId="{CA005EC6-98F0-4156-AA84-3A07D79F194D}" type="presOf" srcId="{2D7C2BAB-59E5-47F6-B4F9-709934F0E4C6}" destId="{892DB070-7308-4A1F-88D9-085A35A4DC1C}" srcOrd="0" destOrd="0" presId="urn:microsoft.com/office/officeart/2005/8/layout/radial1"/>
    <dgm:cxn modelId="{F90F2134-88A7-44D7-8AC5-23FE016DFA47}" srcId="{0FD5E455-6D38-4EB5-9FD0-B6107C49AD61}" destId="{1259CABD-57C8-43BE-929C-207D5BF575A7}" srcOrd="2" destOrd="0" parTransId="{2D7C2BAB-59E5-47F6-B4F9-709934F0E4C6}" sibTransId="{91E5382A-792C-48C3-98FE-E74C578ED2B7}"/>
    <dgm:cxn modelId="{6FD5F80A-EFF6-414D-BB2A-00F0BAC43E63}" type="presOf" srcId="{5CD0C59C-7EC5-4DA0-A27C-B1A54DFCF413}" destId="{D251663E-248B-4D43-9FD5-98BE16F89429}" srcOrd="1" destOrd="0" presId="urn:microsoft.com/office/officeart/2005/8/layout/radial1"/>
    <dgm:cxn modelId="{A1F3DA12-E040-4C0D-B1BB-C608E40C2CD8}" srcId="{0FD5E455-6D38-4EB5-9FD0-B6107C49AD61}" destId="{8D502987-252E-4EA5-A7F0-EF604AA6581A}" srcOrd="1" destOrd="0" parTransId="{65E7B839-A455-4EFA-9F21-ECE79D0A0E35}" sibTransId="{388686BB-575F-4DC6-AE74-2AED2C9FB3F8}"/>
    <dgm:cxn modelId="{B897DC5D-FCEF-4006-B3C9-E3CD4189CA2A}" type="presParOf" srcId="{12177DAA-EF77-4BE8-A4B3-04512509EC7E}" destId="{A5FB26C2-1330-4280-9190-3A2A9FA7B7EF}" srcOrd="0" destOrd="0" presId="urn:microsoft.com/office/officeart/2005/8/layout/radial1"/>
    <dgm:cxn modelId="{95327AE9-A93D-4A7F-B407-31E6F9827CA7}" type="presParOf" srcId="{12177DAA-EF77-4BE8-A4B3-04512509EC7E}" destId="{A2A03876-2E34-4A5A-BC76-E9E291E5E6E3}" srcOrd="1" destOrd="0" presId="urn:microsoft.com/office/officeart/2005/8/layout/radial1"/>
    <dgm:cxn modelId="{9BF46DE7-1E4C-4B44-9131-BB12024DEB05}" type="presParOf" srcId="{A2A03876-2E34-4A5A-BC76-E9E291E5E6E3}" destId="{D251663E-248B-4D43-9FD5-98BE16F89429}" srcOrd="0" destOrd="0" presId="urn:microsoft.com/office/officeart/2005/8/layout/radial1"/>
    <dgm:cxn modelId="{686C13E9-7D51-461E-9A11-1B246D5819B1}" type="presParOf" srcId="{12177DAA-EF77-4BE8-A4B3-04512509EC7E}" destId="{ED92AB78-4460-4DFE-9B2F-342C94C22CAA}" srcOrd="2" destOrd="0" presId="urn:microsoft.com/office/officeart/2005/8/layout/radial1"/>
    <dgm:cxn modelId="{E63A6073-1E30-47AE-8FF3-746089D6AD35}" type="presParOf" srcId="{12177DAA-EF77-4BE8-A4B3-04512509EC7E}" destId="{55E0CAC0-6495-4826-94B2-4FCBD068C627}" srcOrd="3" destOrd="0" presId="urn:microsoft.com/office/officeart/2005/8/layout/radial1"/>
    <dgm:cxn modelId="{A2F7B9D5-0598-41AA-9BA5-3BB00712D7B1}" type="presParOf" srcId="{55E0CAC0-6495-4826-94B2-4FCBD068C627}" destId="{2C53EC31-0030-41DD-BFC0-49BC52ED46F2}" srcOrd="0" destOrd="0" presId="urn:microsoft.com/office/officeart/2005/8/layout/radial1"/>
    <dgm:cxn modelId="{7DD89797-3780-4139-B9D5-6D0128CDE0DD}" type="presParOf" srcId="{12177DAA-EF77-4BE8-A4B3-04512509EC7E}" destId="{B2E1ADA2-005D-453D-A436-6327FEF33FB6}" srcOrd="4" destOrd="0" presId="urn:microsoft.com/office/officeart/2005/8/layout/radial1"/>
    <dgm:cxn modelId="{71BD31BC-7C7C-48BF-8928-27FCD1085ECB}" type="presParOf" srcId="{12177DAA-EF77-4BE8-A4B3-04512509EC7E}" destId="{892DB070-7308-4A1F-88D9-085A35A4DC1C}" srcOrd="5" destOrd="0" presId="urn:microsoft.com/office/officeart/2005/8/layout/radial1"/>
    <dgm:cxn modelId="{8D4DE6A5-D1F1-4AFA-8E8C-40F105338FEA}" type="presParOf" srcId="{892DB070-7308-4A1F-88D9-085A35A4DC1C}" destId="{50FDC3DB-62CD-40B7-A0FE-65FDEACB2449}" srcOrd="0" destOrd="0" presId="urn:microsoft.com/office/officeart/2005/8/layout/radial1"/>
    <dgm:cxn modelId="{E45C536F-92B7-4883-8D29-7BCEF1B4B82F}" type="presParOf" srcId="{12177DAA-EF77-4BE8-A4B3-04512509EC7E}" destId="{24F6738D-9C29-4CDC-A94A-A1846D904A8C}" srcOrd="6" destOrd="0" presId="urn:microsoft.com/office/officeart/2005/8/layout/radial1"/>
    <dgm:cxn modelId="{E67FD664-4822-4E96-8CE7-156DF0D365AC}" type="presParOf" srcId="{12177DAA-EF77-4BE8-A4B3-04512509EC7E}" destId="{455826CA-B155-4CB3-91D7-DA671DD824C6}" srcOrd="7" destOrd="0" presId="urn:microsoft.com/office/officeart/2005/8/layout/radial1"/>
    <dgm:cxn modelId="{683B6C7C-D813-458A-9C35-35521C2E07F9}" type="presParOf" srcId="{455826CA-B155-4CB3-91D7-DA671DD824C6}" destId="{98504BBB-791A-4B20-9ABA-9EA666311266}" srcOrd="0" destOrd="0" presId="urn:microsoft.com/office/officeart/2005/8/layout/radial1"/>
    <dgm:cxn modelId="{586A442A-DD40-4982-8628-F366BC487B52}" type="presParOf" srcId="{12177DAA-EF77-4BE8-A4B3-04512509EC7E}" destId="{72688933-0E0A-44EF-85E7-110C106F4F14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200" b="1" dirty="0" smtClean="0"/>
            <a:t>游戏厂商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1200" b="1" dirty="0" smtClean="0"/>
            <a:t>3D</a:t>
          </a:r>
          <a:r>
            <a:rPr lang="zh-CN" altLang="en-US" sz="1200" b="1" dirty="0" smtClean="0"/>
            <a:t>打印</a:t>
          </a:r>
          <a:endParaRPr lang="zh-CN" altLang="en-US" sz="1200" b="1" dirty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0" presStyleCnt="2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0" presStyleCnt="2" custScaleX="80851" custScaleY="80851" custRadScaleRad="302382" custRadScaleInc="-774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1" presStyleCnt="2"/>
      <dgm:spPr/>
      <dgm:t>
        <a:bodyPr/>
        <a:lstStyle/>
        <a:p>
          <a:endParaRPr lang="zh-CN" altLang="en-US"/>
        </a:p>
      </dgm:t>
    </dgm:pt>
    <dgm:pt modelId="{98504BBB-791A-4B20-9ABA-9EA666311266}" type="pres">
      <dgm:prSet presAssocID="{F2904B21-E1B4-4D16-A3C6-6374C123123D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72688933-0E0A-44EF-85E7-110C106F4F14}" type="pres">
      <dgm:prSet presAssocID="{68EE5120-AB2E-4CEF-BAF4-2077CCF209FA}" presName="node" presStyleLbl="node1" presStyleIdx="1" presStyleCnt="2" custScaleX="73267" custScaleY="69875" custRadScaleRad="184283" custRadScaleInc="-135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BA80F8D2-1BB1-4CDC-9C17-2BF4D85463B6}" type="presOf" srcId="{5CD0C59C-7EC5-4DA0-A27C-B1A54DFCF413}" destId="{A2A03876-2E34-4A5A-BC76-E9E291E5E6E3}" srcOrd="0" destOrd="0" presId="urn:microsoft.com/office/officeart/2005/8/layout/radial1"/>
    <dgm:cxn modelId="{F583855C-8B80-4007-AC2A-78DA7E258CA2}" type="presOf" srcId="{4C318491-2772-4988-B7F0-FA90E0E5AF4E}" destId="{ED92AB78-4460-4DFE-9B2F-342C94C22CAA}" srcOrd="0" destOrd="0" presId="urn:microsoft.com/office/officeart/2005/8/layout/radial1"/>
    <dgm:cxn modelId="{A28655A3-7E4D-43F5-B7F3-7C2B047109E6}" srcId="{0FD5E455-6D38-4EB5-9FD0-B6107C49AD61}" destId="{68EE5120-AB2E-4CEF-BAF4-2077CCF209FA}" srcOrd="1" destOrd="0" parTransId="{F2904B21-E1B4-4D16-A3C6-6374C123123D}" sibTransId="{CEB2FA12-E920-4D21-A5A3-3F4DA722CFE4}"/>
    <dgm:cxn modelId="{6F3381F2-4D35-4AE0-AEE5-67BA7D8A0A59}" type="presOf" srcId="{F2904B21-E1B4-4D16-A3C6-6374C123123D}" destId="{455826CA-B155-4CB3-91D7-DA671DD824C6}" srcOrd="0" destOrd="0" presId="urn:microsoft.com/office/officeart/2005/8/layout/radial1"/>
    <dgm:cxn modelId="{B75D019E-B16A-4052-A145-256D0F32AB5C}" type="presOf" srcId="{F2904B21-E1B4-4D16-A3C6-6374C123123D}" destId="{98504BBB-791A-4B20-9ABA-9EA666311266}" srcOrd="1" destOrd="0" presId="urn:microsoft.com/office/officeart/2005/8/layout/radial1"/>
    <dgm:cxn modelId="{82BF8D50-C6D7-443C-8BC4-03DE025CF53A}" type="presOf" srcId="{7E6F9777-E331-4DB4-B3C5-D7160BE88CB7}" destId="{12177DAA-EF77-4BE8-A4B3-04512509EC7E}" srcOrd="0" destOrd="0" presId="urn:microsoft.com/office/officeart/2005/8/layout/radial1"/>
    <dgm:cxn modelId="{2151A808-CE25-4EA0-A194-24BEEF6F5FC9}" type="presOf" srcId="{68EE5120-AB2E-4CEF-BAF4-2077CCF209FA}" destId="{72688933-0E0A-44EF-85E7-110C106F4F14}" srcOrd="0" destOrd="0" presId="urn:microsoft.com/office/officeart/2005/8/layout/radial1"/>
    <dgm:cxn modelId="{4FDF2C8B-F8C3-430A-9CD6-798EEDCEFB52}" type="presOf" srcId="{5CD0C59C-7EC5-4DA0-A27C-B1A54DFCF413}" destId="{D251663E-248B-4D43-9FD5-98BE16F89429}" srcOrd="1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7586D718-1378-412E-858A-5685F9ED0546}" type="presOf" srcId="{0FD5E455-6D38-4EB5-9FD0-B6107C49AD61}" destId="{A5FB26C2-1330-4280-9190-3A2A9FA7B7EF}" srcOrd="0" destOrd="0" presId="urn:microsoft.com/office/officeart/2005/8/layout/radial1"/>
    <dgm:cxn modelId="{D73B87E1-64B4-4C47-98D1-65C7E3FB3AC5}" type="presParOf" srcId="{12177DAA-EF77-4BE8-A4B3-04512509EC7E}" destId="{A5FB26C2-1330-4280-9190-3A2A9FA7B7EF}" srcOrd="0" destOrd="0" presId="urn:microsoft.com/office/officeart/2005/8/layout/radial1"/>
    <dgm:cxn modelId="{B63FCCF5-C414-4136-8464-963801C00833}" type="presParOf" srcId="{12177DAA-EF77-4BE8-A4B3-04512509EC7E}" destId="{A2A03876-2E34-4A5A-BC76-E9E291E5E6E3}" srcOrd="1" destOrd="0" presId="urn:microsoft.com/office/officeart/2005/8/layout/radial1"/>
    <dgm:cxn modelId="{73329E20-A80B-4372-AAE0-DE51FBC73FDA}" type="presParOf" srcId="{A2A03876-2E34-4A5A-BC76-E9E291E5E6E3}" destId="{D251663E-248B-4D43-9FD5-98BE16F89429}" srcOrd="0" destOrd="0" presId="urn:microsoft.com/office/officeart/2005/8/layout/radial1"/>
    <dgm:cxn modelId="{90C31E3F-5B10-412D-9F6D-EBEC08534651}" type="presParOf" srcId="{12177DAA-EF77-4BE8-A4B3-04512509EC7E}" destId="{ED92AB78-4460-4DFE-9B2F-342C94C22CAA}" srcOrd="2" destOrd="0" presId="urn:microsoft.com/office/officeart/2005/8/layout/radial1"/>
    <dgm:cxn modelId="{97B6DC61-C9D2-42D3-9C7C-87A04F9D521B}" type="presParOf" srcId="{12177DAA-EF77-4BE8-A4B3-04512509EC7E}" destId="{455826CA-B155-4CB3-91D7-DA671DD824C6}" srcOrd="3" destOrd="0" presId="urn:microsoft.com/office/officeart/2005/8/layout/radial1"/>
    <dgm:cxn modelId="{8319C77B-C53C-44C0-8849-D557049C6724}" type="presParOf" srcId="{455826CA-B155-4CB3-91D7-DA671DD824C6}" destId="{98504BBB-791A-4B20-9ABA-9EA666311266}" srcOrd="0" destOrd="0" presId="urn:microsoft.com/office/officeart/2005/8/layout/radial1"/>
    <dgm:cxn modelId="{F7832786-8D8F-40BB-82C9-8DDC992FF854}" type="presParOf" srcId="{12177DAA-EF77-4BE8-A4B3-04512509EC7E}" destId="{72688933-0E0A-44EF-85E7-110C106F4F14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chemeClr val="accent4"/>
        </a:solidFill>
      </dgm:spPr>
      <dgm:t>
        <a:bodyPr/>
        <a:lstStyle/>
        <a:p>
          <a:r>
            <a:rPr lang="en-US" altLang="zh-CN" sz="1200" b="1" dirty="0" smtClean="0"/>
            <a:t>3D</a:t>
          </a:r>
          <a:r>
            <a:rPr lang="zh-CN" altLang="en-US" sz="1200" b="1" dirty="0" smtClean="0"/>
            <a:t>美术人员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200" b="1" dirty="0" smtClean="0"/>
            <a:t>在线教育</a:t>
          </a:r>
          <a:endParaRPr lang="en-US" altLang="zh-CN" sz="1200" b="1" dirty="0" smtClean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0" presStyleCnt="2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0" presStyleCnt="2" custScaleX="106140" custScaleY="106140" custRadScaleRad="316936" custRadScaleInc="-820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1" presStyleCnt="2"/>
      <dgm:spPr/>
      <dgm:t>
        <a:bodyPr/>
        <a:lstStyle/>
        <a:p>
          <a:endParaRPr lang="zh-CN" altLang="en-US"/>
        </a:p>
      </dgm:t>
    </dgm:pt>
    <dgm:pt modelId="{98504BBB-791A-4B20-9ABA-9EA666311266}" type="pres">
      <dgm:prSet presAssocID="{F2904B21-E1B4-4D16-A3C6-6374C123123D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72688933-0E0A-44EF-85E7-110C106F4F14}" type="pres">
      <dgm:prSet presAssocID="{68EE5120-AB2E-4CEF-BAF4-2077CCF209FA}" presName="node" presStyleLbl="node1" presStyleIdx="1" presStyleCnt="2" custScaleX="97899" custScaleY="93367" custRadScaleRad="184283" custRadScaleInc="-135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FE51EE23-5A79-43C8-8D16-786F3059C86E}" type="presOf" srcId="{7E6F9777-E331-4DB4-B3C5-D7160BE88CB7}" destId="{12177DAA-EF77-4BE8-A4B3-04512509EC7E}" srcOrd="0" destOrd="0" presId="urn:microsoft.com/office/officeart/2005/8/layout/radial1"/>
    <dgm:cxn modelId="{A28655A3-7E4D-43F5-B7F3-7C2B047109E6}" srcId="{0FD5E455-6D38-4EB5-9FD0-B6107C49AD61}" destId="{68EE5120-AB2E-4CEF-BAF4-2077CCF209FA}" srcOrd="1" destOrd="0" parTransId="{F2904B21-E1B4-4D16-A3C6-6374C123123D}" sibTransId="{CEB2FA12-E920-4D21-A5A3-3F4DA722CFE4}"/>
    <dgm:cxn modelId="{4892DEE7-7862-466E-904B-D0FDFEF6541A}" type="presOf" srcId="{F2904B21-E1B4-4D16-A3C6-6374C123123D}" destId="{455826CA-B155-4CB3-91D7-DA671DD824C6}" srcOrd="0" destOrd="0" presId="urn:microsoft.com/office/officeart/2005/8/layout/radial1"/>
    <dgm:cxn modelId="{FA9D0EC8-C12B-40F0-8017-488698C96FB4}" type="presOf" srcId="{4C318491-2772-4988-B7F0-FA90E0E5AF4E}" destId="{ED92AB78-4460-4DFE-9B2F-342C94C22CAA}" srcOrd="0" destOrd="0" presId="urn:microsoft.com/office/officeart/2005/8/layout/radial1"/>
    <dgm:cxn modelId="{D76C193F-8290-42F7-A518-ABC4614111E2}" type="presOf" srcId="{5CD0C59C-7EC5-4DA0-A27C-B1A54DFCF413}" destId="{A2A03876-2E34-4A5A-BC76-E9E291E5E6E3}" srcOrd="0" destOrd="0" presId="urn:microsoft.com/office/officeart/2005/8/layout/radial1"/>
    <dgm:cxn modelId="{FD86C680-2EA9-4C84-9DD2-F0CC3873BDA1}" type="presOf" srcId="{F2904B21-E1B4-4D16-A3C6-6374C123123D}" destId="{98504BBB-791A-4B20-9ABA-9EA666311266}" srcOrd="1" destOrd="0" presId="urn:microsoft.com/office/officeart/2005/8/layout/radial1"/>
    <dgm:cxn modelId="{4D104F7E-0DF8-4276-B921-97EAC72C41B2}" type="presOf" srcId="{0FD5E455-6D38-4EB5-9FD0-B6107C49AD61}" destId="{A5FB26C2-1330-4280-9190-3A2A9FA7B7EF}" srcOrd="0" destOrd="0" presId="urn:microsoft.com/office/officeart/2005/8/layout/radial1"/>
    <dgm:cxn modelId="{4E9B6961-B3E3-476F-B7CF-09C54CA229B5}" type="presOf" srcId="{68EE5120-AB2E-4CEF-BAF4-2077CCF209FA}" destId="{72688933-0E0A-44EF-85E7-110C106F4F14}" srcOrd="0" destOrd="0" presId="urn:microsoft.com/office/officeart/2005/8/layout/radial1"/>
    <dgm:cxn modelId="{8CEA6F10-D25A-49F9-AED0-2515E81204C9}" type="presOf" srcId="{5CD0C59C-7EC5-4DA0-A27C-B1A54DFCF413}" destId="{D251663E-248B-4D43-9FD5-98BE16F89429}" srcOrd="1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EBF4F386-9A31-4199-9C57-2E8E2EF1BB30}" type="presParOf" srcId="{12177DAA-EF77-4BE8-A4B3-04512509EC7E}" destId="{A5FB26C2-1330-4280-9190-3A2A9FA7B7EF}" srcOrd="0" destOrd="0" presId="urn:microsoft.com/office/officeart/2005/8/layout/radial1"/>
    <dgm:cxn modelId="{5295E425-F216-486B-B0C8-1B92965A47D6}" type="presParOf" srcId="{12177DAA-EF77-4BE8-A4B3-04512509EC7E}" destId="{A2A03876-2E34-4A5A-BC76-E9E291E5E6E3}" srcOrd="1" destOrd="0" presId="urn:microsoft.com/office/officeart/2005/8/layout/radial1"/>
    <dgm:cxn modelId="{5F11BCBE-5E77-43B5-83DF-B6269B0DF762}" type="presParOf" srcId="{A2A03876-2E34-4A5A-BC76-E9E291E5E6E3}" destId="{D251663E-248B-4D43-9FD5-98BE16F89429}" srcOrd="0" destOrd="0" presId="urn:microsoft.com/office/officeart/2005/8/layout/radial1"/>
    <dgm:cxn modelId="{D00D683A-53C5-41EA-B3DF-B41E99837A9A}" type="presParOf" srcId="{12177DAA-EF77-4BE8-A4B3-04512509EC7E}" destId="{ED92AB78-4460-4DFE-9B2F-342C94C22CAA}" srcOrd="2" destOrd="0" presId="urn:microsoft.com/office/officeart/2005/8/layout/radial1"/>
    <dgm:cxn modelId="{DDF4EFD1-6FD6-4356-AF22-3B25FF9ECC74}" type="presParOf" srcId="{12177DAA-EF77-4BE8-A4B3-04512509EC7E}" destId="{455826CA-B155-4CB3-91D7-DA671DD824C6}" srcOrd="3" destOrd="0" presId="urn:microsoft.com/office/officeart/2005/8/layout/radial1"/>
    <dgm:cxn modelId="{8BC2FC82-6B88-408A-8AAA-A3786E447036}" type="presParOf" srcId="{455826CA-B155-4CB3-91D7-DA671DD824C6}" destId="{98504BBB-791A-4B20-9ABA-9EA666311266}" srcOrd="0" destOrd="0" presId="urn:microsoft.com/office/officeart/2005/8/layout/radial1"/>
    <dgm:cxn modelId="{B281EE71-D738-4381-B469-46F16C4178F0}" type="presParOf" srcId="{12177DAA-EF77-4BE8-A4B3-04512509EC7E}" destId="{72688933-0E0A-44EF-85E7-110C106F4F14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>
          <a:off x="2578038" y="1430844"/>
          <a:ext cx="1679956" cy="1679956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三维云</a:t>
          </a:r>
          <a:endParaRPr lang="zh-CN" altLang="en-US" sz="2400" b="1" kern="1200" dirty="0"/>
        </a:p>
      </dsp:txBody>
      <dsp:txXfrm>
        <a:off x="2824062" y="1676868"/>
        <a:ext cx="1187908" cy="1187908"/>
      </dsp:txXfrm>
    </dsp:sp>
    <dsp:sp modelId="{3DBF78E4-EA5C-4C84-B731-9818DEDB9034}">
      <dsp:nvSpPr>
        <dsp:cNvPr id="0" name=""/>
        <dsp:cNvSpPr/>
      </dsp:nvSpPr>
      <dsp:spPr>
        <a:xfrm rot="19310161">
          <a:off x="3899096" y="1224644"/>
          <a:ext cx="1678083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678083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4696186" y="1191379"/>
        <a:ext cx="83904" cy="83904"/>
      </dsp:txXfrm>
    </dsp:sp>
    <dsp:sp modelId="{31FD8C47-7BD4-4931-A366-55E298147072}">
      <dsp:nvSpPr>
        <dsp:cNvPr id="0" name=""/>
        <dsp:cNvSpPr/>
      </dsp:nvSpPr>
      <dsp:spPr>
        <a:xfrm>
          <a:off x="5327548" y="182899"/>
          <a:ext cx="657607" cy="657607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汽车销售</a:t>
          </a:r>
          <a:endParaRPr lang="zh-CN" altLang="en-US" sz="1200" b="1" kern="1200" dirty="0"/>
        </a:p>
      </dsp:txBody>
      <dsp:txXfrm>
        <a:off x="5423852" y="279203"/>
        <a:ext cx="464999" cy="464999"/>
      </dsp:txXfrm>
    </dsp:sp>
    <dsp:sp modelId="{6A5BB6DD-E2C9-426E-8D33-ED56018CEB56}">
      <dsp:nvSpPr>
        <dsp:cNvPr id="0" name=""/>
        <dsp:cNvSpPr/>
      </dsp:nvSpPr>
      <dsp:spPr>
        <a:xfrm rot="19955569">
          <a:off x="4105802" y="1637984"/>
          <a:ext cx="1031905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031905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95957" y="1620874"/>
        <a:ext cx="51595" cy="51595"/>
      </dsp:txXfrm>
    </dsp:sp>
    <dsp:sp modelId="{C10DCC65-2085-4A2D-9037-CC085D46FE6D}">
      <dsp:nvSpPr>
        <dsp:cNvPr id="0" name=""/>
        <dsp:cNvSpPr/>
      </dsp:nvSpPr>
      <dsp:spPr>
        <a:xfrm>
          <a:off x="5042890" y="929017"/>
          <a:ext cx="657607" cy="657607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电商</a:t>
          </a:r>
          <a:endParaRPr lang="zh-CN" altLang="en-US" sz="1400" b="1" kern="1200" dirty="0"/>
        </a:p>
      </dsp:txBody>
      <dsp:txXfrm>
        <a:off x="5139194" y="1025321"/>
        <a:ext cx="464999" cy="464999"/>
      </dsp:txXfrm>
    </dsp:sp>
    <dsp:sp modelId="{568F804B-F897-4C4E-8027-B2EBE3ED0083}">
      <dsp:nvSpPr>
        <dsp:cNvPr id="0" name=""/>
        <dsp:cNvSpPr/>
      </dsp:nvSpPr>
      <dsp:spPr>
        <a:xfrm rot="1302318">
          <a:off x="4173276" y="2704035"/>
          <a:ext cx="709777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709777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10421" y="2694978"/>
        <a:ext cx="35488" cy="35488"/>
      </dsp:txXfrm>
    </dsp:sp>
    <dsp:sp modelId="{67D60258-8B23-40DC-BBA6-AC55283E9A0A}">
      <dsp:nvSpPr>
        <dsp:cNvPr id="0" name=""/>
        <dsp:cNvSpPr/>
      </dsp:nvSpPr>
      <dsp:spPr>
        <a:xfrm>
          <a:off x="4834579" y="2636771"/>
          <a:ext cx="657607" cy="657607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教育</a:t>
          </a:r>
          <a:endParaRPr lang="zh-CN" altLang="en-US" sz="1100" b="1" kern="1200" dirty="0"/>
        </a:p>
      </dsp:txBody>
      <dsp:txXfrm>
        <a:off x="4930883" y="2733075"/>
        <a:ext cx="464999" cy="464999"/>
      </dsp:txXfrm>
    </dsp:sp>
    <dsp:sp modelId="{8C658ADF-D8BD-4E93-AFC1-94A22EBECC4F}">
      <dsp:nvSpPr>
        <dsp:cNvPr id="0" name=""/>
        <dsp:cNvSpPr/>
      </dsp:nvSpPr>
      <dsp:spPr>
        <a:xfrm rot="20627730">
          <a:off x="4187765" y="1768819"/>
          <a:ext cx="1855511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855511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5069134" y="1731119"/>
        <a:ext cx="92775" cy="92775"/>
      </dsp:txXfrm>
    </dsp:sp>
    <dsp:sp modelId="{45D4C46E-778C-4CA7-8DB8-074106E32C32}">
      <dsp:nvSpPr>
        <dsp:cNvPr id="0" name=""/>
        <dsp:cNvSpPr/>
      </dsp:nvSpPr>
      <dsp:spPr>
        <a:xfrm>
          <a:off x="5993356" y="1098039"/>
          <a:ext cx="657607" cy="657607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3D</a:t>
          </a:r>
          <a:r>
            <a:rPr lang="zh-CN" altLang="en-US" sz="1100" b="1" kern="1200" dirty="0" smtClean="0"/>
            <a:t>打印</a:t>
          </a:r>
          <a:endParaRPr lang="zh-CN" altLang="en-US" sz="1100" b="1" kern="1200" dirty="0"/>
        </a:p>
      </dsp:txBody>
      <dsp:txXfrm>
        <a:off x="6089660" y="1194343"/>
        <a:ext cx="464999" cy="464999"/>
      </dsp:txXfrm>
    </dsp:sp>
    <dsp:sp modelId="{55161417-9925-489A-B4C9-6C8C2FF7EBC4}">
      <dsp:nvSpPr>
        <dsp:cNvPr id="0" name=""/>
        <dsp:cNvSpPr/>
      </dsp:nvSpPr>
      <dsp:spPr>
        <a:xfrm rot="12044854">
          <a:off x="1459282" y="1749798"/>
          <a:ext cx="1212544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212544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035241" y="1728172"/>
        <a:ext cx="60627" cy="60627"/>
      </dsp:txXfrm>
    </dsp:sp>
    <dsp:sp modelId="{92759C21-8D1A-41FC-A62D-992F8A28D84B}">
      <dsp:nvSpPr>
        <dsp:cNvPr id="0" name=""/>
        <dsp:cNvSpPr/>
      </dsp:nvSpPr>
      <dsp:spPr>
        <a:xfrm>
          <a:off x="862314" y="1098430"/>
          <a:ext cx="657607" cy="657607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家电厂商</a:t>
          </a:r>
          <a:endParaRPr lang="zh-CN" altLang="en-US" sz="1400" b="1" kern="1200" dirty="0"/>
        </a:p>
      </dsp:txBody>
      <dsp:txXfrm>
        <a:off x="958618" y="1194734"/>
        <a:ext cx="464999" cy="464999"/>
      </dsp:txXfrm>
    </dsp:sp>
    <dsp:sp modelId="{78126014-FA38-4734-871D-22350F93CAD6}">
      <dsp:nvSpPr>
        <dsp:cNvPr id="0" name=""/>
        <dsp:cNvSpPr/>
      </dsp:nvSpPr>
      <dsp:spPr>
        <a:xfrm rot="9519799">
          <a:off x="1047646" y="2866899"/>
          <a:ext cx="1644317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644317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828697" y="2834479"/>
        <a:ext cx="82215" cy="82215"/>
      </dsp:txXfrm>
    </dsp:sp>
    <dsp:sp modelId="{3607313F-9E99-426F-9736-6688E9E459CD}">
      <dsp:nvSpPr>
        <dsp:cNvPr id="0" name=""/>
        <dsp:cNvSpPr/>
      </dsp:nvSpPr>
      <dsp:spPr>
        <a:xfrm>
          <a:off x="468927" y="2965558"/>
          <a:ext cx="657607" cy="657607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3D</a:t>
          </a:r>
          <a:r>
            <a:rPr lang="zh-CN" altLang="en-US" sz="1100" b="1" kern="1200" dirty="0" smtClean="0"/>
            <a:t>扫描</a:t>
          </a:r>
          <a:endParaRPr lang="zh-CN" altLang="en-US" sz="1100" b="1" kern="1200" dirty="0"/>
        </a:p>
      </dsp:txBody>
      <dsp:txXfrm>
        <a:off x="565231" y="3061862"/>
        <a:ext cx="464999" cy="464999"/>
      </dsp:txXfrm>
    </dsp:sp>
    <dsp:sp modelId="{CFAE15BC-74B9-49F3-80A5-56BFB890D9D3}">
      <dsp:nvSpPr>
        <dsp:cNvPr id="0" name=""/>
        <dsp:cNvSpPr/>
      </dsp:nvSpPr>
      <dsp:spPr>
        <a:xfrm rot="8438734">
          <a:off x="1913959" y="3100369"/>
          <a:ext cx="963834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963834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371780" y="3084961"/>
        <a:ext cx="48191" cy="48191"/>
      </dsp:txXfrm>
    </dsp:sp>
    <dsp:sp modelId="{AF695665-F35E-46C8-9CD1-07A38F89FCCA}">
      <dsp:nvSpPr>
        <dsp:cNvPr id="0" name=""/>
        <dsp:cNvSpPr/>
      </dsp:nvSpPr>
      <dsp:spPr>
        <a:xfrm>
          <a:off x="1440192" y="3294344"/>
          <a:ext cx="657607" cy="657607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3D</a:t>
          </a:r>
          <a:r>
            <a:rPr lang="zh-CN" altLang="en-US" sz="1100" b="1" kern="1200" dirty="0" smtClean="0"/>
            <a:t>美术人员</a:t>
          </a:r>
          <a:endParaRPr lang="zh-CN" altLang="en-US" sz="1100" b="1" kern="1200" dirty="0"/>
        </a:p>
      </dsp:txBody>
      <dsp:txXfrm>
        <a:off x="1536496" y="3390648"/>
        <a:ext cx="464999" cy="464999"/>
      </dsp:txXfrm>
    </dsp:sp>
    <dsp:sp modelId="{A2A03876-2E34-4A5A-BC76-E9E291E5E6E3}">
      <dsp:nvSpPr>
        <dsp:cNvPr id="0" name=""/>
        <dsp:cNvSpPr/>
      </dsp:nvSpPr>
      <dsp:spPr>
        <a:xfrm rot="12814177">
          <a:off x="973752" y="1271513"/>
          <a:ext cx="1903085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903085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 rot="10800000">
        <a:off x="1877718" y="1232624"/>
        <a:ext cx="95154" cy="95154"/>
      </dsp:txXfrm>
    </dsp:sp>
    <dsp:sp modelId="{ED92AB78-4460-4DFE-9B2F-342C94C22CAA}">
      <dsp:nvSpPr>
        <dsp:cNvPr id="0" name=""/>
        <dsp:cNvSpPr/>
      </dsp:nvSpPr>
      <dsp:spPr>
        <a:xfrm>
          <a:off x="529688" y="243430"/>
          <a:ext cx="657607" cy="657607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家具厂商</a:t>
          </a:r>
          <a:endParaRPr lang="zh-CN" altLang="en-US" sz="1400" b="1" kern="1200" dirty="0"/>
        </a:p>
      </dsp:txBody>
      <dsp:txXfrm>
        <a:off x="625992" y="339734"/>
        <a:ext cx="464999" cy="464999"/>
      </dsp:txXfrm>
    </dsp:sp>
    <dsp:sp modelId="{9EA2A25F-C92D-4C0C-9326-02761B158B2E}">
      <dsp:nvSpPr>
        <dsp:cNvPr id="0" name=""/>
        <dsp:cNvSpPr/>
      </dsp:nvSpPr>
      <dsp:spPr>
        <a:xfrm rot="13380567">
          <a:off x="1910501" y="1337208"/>
          <a:ext cx="1031963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031963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400684" y="1320097"/>
        <a:ext cx="51598" cy="51598"/>
      </dsp:txXfrm>
    </dsp:sp>
    <dsp:sp modelId="{E2B42AFE-F1ED-4A9C-AE87-9D1E8FBA8190}">
      <dsp:nvSpPr>
        <dsp:cNvPr id="0" name=""/>
        <dsp:cNvSpPr/>
      </dsp:nvSpPr>
      <dsp:spPr>
        <a:xfrm>
          <a:off x="1479937" y="440848"/>
          <a:ext cx="657607" cy="657607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汽车厂商</a:t>
          </a:r>
          <a:endParaRPr lang="zh-CN" altLang="en-US" sz="1400" b="1" kern="1200" dirty="0"/>
        </a:p>
      </dsp:txBody>
      <dsp:txXfrm>
        <a:off x="1576241" y="537152"/>
        <a:ext cx="464999" cy="464999"/>
      </dsp:txXfrm>
    </dsp:sp>
    <dsp:sp modelId="{55E0CAC0-6495-4826-94B2-4FCBD068C627}">
      <dsp:nvSpPr>
        <dsp:cNvPr id="0" name=""/>
        <dsp:cNvSpPr/>
      </dsp:nvSpPr>
      <dsp:spPr>
        <a:xfrm rot="560119">
          <a:off x="4235315" y="2539905"/>
          <a:ext cx="1744828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744828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5064109" y="2504972"/>
        <a:ext cx="87241" cy="87241"/>
      </dsp:txXfrm>
    </dsp:sp>
    <dsp:sp modelId="{B2E1ADA2-005D-453D-A436-6327FEF33FB6}">
      <dsp:nvSpPr>
        <dsp:cNvPr id="0" name=""/>
        <dsp:cNvSpPr/>
      </dsp:nvSpPr>
      <dsp:spPr>
        <a:xfrm>
          <a:off x="5964235" y="2414641"/>
          <a:ext cx="657607" cy="657607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家居设计</a:t>
          </a:r>
          <a:endParaRPr lang="zh-CN" altLang="en-US" sz="1200" b="1" kern="1200" dirty="0"/>
        </a:p>
      </dsp:txBody>
      <dsp:txXfrm>
        <a:off x="6060539" y="2510945"/>
        <a:ext cx="464999" cy="464999"/>
      </dsp:txXfrm>
    </dsp:sp>
    <dsp:sp modelId="{751DB23F-CD32-4BD0-B1FE-E2816C535F70}">
      <dsp:nvSpPr>
        <dsp:cNvPr id="0" name=""/>
        <dsp:cNvSpPr/>
      </dsp:nvSpPr>
      <dsp:spPr>
        <a:xfrm rot="11098497">
          <a:off x="1122532" y="2125924"/>
          <a:ext cx="1461422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461422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816708" y="2098076"/>
        <a:ext cx="73071" cy="73071"/>
      </dsp:txXfrm>
    </dsp:sp>
    <dsp:sp modelId="{6CF0994B-0487-43A8-873B-150C9B43A87A}">
      <dsp:nvSpPr>
        <dsp:cNvPr id="0" name=""/>
        <dsp:cNvSpPr/>
      </dsp:nvSpPr>
      <dsp:spPr>
        <a:xfrm>
          <a:off x="464683" y="1711622"/>
          <a:ext cx="661848" cy="661848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游戏厂商</a:t>
          </a:r>
          <a:endParaRPr lang="zh-CN" altLang="en-US" sz="1200" b="1" kern="1200" dirty="0"/>
        </a:p>
      </dsp:txBody>
      <dsp:txXfrm>
        <a:off x="561608" y="1808547"/>
        <a:ext cx="467998" cy="467998"/>
      </dsp:txXfrm>
    </dsp:sp>
    <dsp:sp modelId="{0C0900C3-2338-4630-9FB6-05FD7A0B4330}">
      <dsp:nvSpPr>
        <dsp:cNvPr id="0" name=""/>
        <dsp:cNvSpPr/>
      </dsp:nvSpPr>
      <dsp:spPr>
        <a:xfrm rot="10315041">
          <a:off x="1809899" y="2435096"/>
          <a:ext cx="780358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780358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180570" y="2424275"/>
        <a:ext cx="39017" cy="39017"/>
      </dsp:txXfrm>
    </dsp:sp>
    <dsp:sp modelId="{F7F3EAF5-9532-4940-88BE-C8C7B384B223}">
      <dsp:nvSpPr>
        <dsp:cNvPr id="0" name=""/>
        <dsp:cNvSpPr/>
      </dsp:nvSpPr>
      <dsp:spPr>
        <a:xfrm>
          <a:off x="1112538" y="2195818"/>
          <a:ext cx="704737" cy="704737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房地产开发</a:t>
          </a:r>
          <a:endParaRPr lang="zh-CN" altLang="en-US" sz="1100" b="1" kern="1200" dirty="0"/>
        </a:p>
      </dsp:txBody>
      <dsp:txXfrm>
        <a:off x="1215744" y="2299024"/>
        <a:ext cx="498325" cy="498325"/>
      </dsp:txXfrm>
    </dsp:sp>
    <dsp:sp modelId="{3F2531A4-0645-48E2-80C6-EFFEC222D7F5}">
      <dsp:nvSpPr>
        <dsp:cNvPr id="0" name=""/>
        <dsp:cNvSpPr/>
      </dsp:nvSpPr>
      <dsp:spPr>
        <a:xfrm rot="2107998">
          <a:off x="3973528" y="3160701"/>
          <a:ext cx="1442881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442881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658897" y="3133316"/>
        <a:ext cx="72144" cy="72144"/>
      </dsp:txXfrm>
    </dsp:sp>
    <dsp:sp modelId="{FF546644-B490-4085-A6BE-5C8493C39F0B}">
      <dsp:nvSpPr>
        <dsp:cNvPr id="0" name=""/>
        <dsp:cNvSpPr/>
      </dsp:nvSpPr>
      <dsp:spPr>
        <a:xfrm>
          <a:off x="5220778" y="3434976"/>
          <a:ext cx="704737" cy="704737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房地产销售</a:t>
          </a:r>
          <a:endParaRPr lang="zh-CN" altLang="en-US" sz="1100" b="1" kern="1200" dirty="0"/>
        </a:p>
      </dsp:txBody>
      <dsp:txXfrm>
        <a:off x="5323984" y="3538182"/>
        <a:ext cx="498325" cy="498325"/>
      </dsp:txXfrm>
    </dsp:sp>
    <dsp:sp modelId="{892DB070-7308-4A1F-88D9-085A35A4DC1C}">
      <dsp:nvSpPr>
        <dsp:cNvPr id="0" name=""/>
        <dsp:cNvSpPr/>
      </dsp:nvSpPr>
      <dsp:spPr>
        <a:xfrm rot="21375298">
          <a:off x="4254850" y="2165943"/>
          <a:ext cx="1265444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265444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855936" y="2142994"/>
        <a:ext cx="63272" cy="63272"/>
      </dsp:txXfrm>
    </dsp:sp>
    <dsp:sp modelId="{24F6738D-9C29-4CDC-A94A-A1846D904A8C}">
      <dsp:nvSpPr>
        <dsp:cNvPr id="0" name=""/>
        <dsp:cNvSpPr/>
      </dsp:nvSpPr>
      <dsp:spPr>
        <a:xfrm>
          <a:off x="5518241" y="1783023"/>
          <a:ext cx="657607" cy="657607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家居零售</a:t>
          </a:r>
          <a:endParaRPr lang="zh-CN" altLang="en-US" sz="1200" b="1" kern="1200" dirty="0"/>
        </a:p>
      </dsp:txBody>
      <dsp:txXfrm>
        <a:off x="5614545" y="1879327"/>
        <a:ext cx="464999" cy="464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56771" y="64523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06457" y="214209"/>
        <a:ext cx="722745" cy="722745"/>
      </dsp:txXfrm>
    </dsp:sp>
    <dsp:sp modelId="{A2A03876-2E34-4A5A-BC76-E9E291E5E6E3}">
      <dsp:nvSpPr>
        <dsp:cNvPr id="0" name=""/>
        <dsp:cNvSpPr/>
      </dsp:nvSpPr>
      <dsp:spPr>
        <a:xfrm rot="11270386">
          <a:off x="680879" y="408635"/>
          <a:ext cx="128668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28668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292053" y="385952"/>
        <a:ext cx="64334" cy="64334"/>
      </dsp:txXfrm>
    </dsp:sp>
    <dsp:sp modelId="{ED92AB78-4460-4DFE-9B2F-342C94C22CAA}">
      <dsp:nvSpPr>
        <dsp:cNvPr id="0" name=""/>
        <dsp:cNvSpPr/>
      </dsp:nvSpPr>
      <dsp:spPr>
        <a:xfrm>
          <a:off x="169977" y="35274"/>
          <a:ext cx="519341" cy="519341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家具厂商</a:t>
          </a:r>
          <a:endParaRPr lang="zh-CN" altLang="en-US" sz="1200" b="1" kern="1200" dirty="0"/>
        </a:p>
      </dsp:txBody>
      <dsp:txXfrm>
        <a:off x="246033" y="111330"/>
        <a:ext cx="367229" cy="367229"/>
      </dsp:txXfrm>
    </dsp:sp>
    <dsp:sp modelId="{55E0CAC0-6495-4826-94B2-4FCBD068C627}">
      <dsp:nvSpPr>
        <dsp:cNvPr id="0" name=""/>
        <dsp:cNvSpPr/>
      </dsp:nvSpPr>
      <dsp:spPr>
        <a:xfrm rot="702479">
          <a:off x="2949672" y="851069"/>
          <a:ext cx="178652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78652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3798270" y="815889"/>
        <a:ext cx="89326" cy="89326"/>
      </dsp:txXfrm>
    </dsp:sp>
    <dsp:sp modelId="{B2E1ADA2-005D-453D-A436-6327FEF33FB6}">
      <dsp:nvSpPr>
        <dsp:cNvPr id="0" name=""/>
        <dsp:cNvSpPr/>
      </dsp:nvSpPr>
      <dsp:spPr>
        <a:xfrm>
          <a:off x="4712104" y="830907"/>
          <a:ext cx="529208" cy="529208"/>
        </a:xfrm>
        <a:prstGeom prst="ellipse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家居设计</a:t>
          </a:r>
          <a:endParaRPr lang="zh-CN" altLang="en-US" sz="1200" b="1" kern="1200" dirty="0"/>
        </a:p>
      </dsp:txBody>
      <dsp:txXfrm>
        <a:off x="4789605" y="908408"/>
        <a:ext cx="374206" cy="374206"/>
      </dsp:txXfrm>
    </dsp:sp>
    <dsp:sp modelId="{892DB070-7308-4A1F-88D9-085A35A4DC1C}">
      <dsp:nvSpPr>
        <dsp:cNvPr id="0" name=""/>
        <dsp:cNvSpPr/>
      </dsp:nvSpPr>
      <dsp:spPr>
        <a:xfrm rot="21587014">
          <a:off x="2978880" y="561442"/>
          <a:ext cx="1443464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443464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64526" y="534839"/>
        <a:ext cx="72173" cy="72173"/>
      </dsp:txXfrm>
    </dsp:sp>
    <dsp:sp modelId="{24F6738D-9C29-4CDC-A94A-A1846D904A8C}">
      <dsp:nvSpPr>
        <dsp:cNvPr id="0" name=""/>
        <dsp:cNvSpPr/>
      </dsp:nvSpPr>
      <dsp:spPr>
        <a:xfrm>
          <a:off x="4422337" y="289964"/>
          <a:ext cx="554375" cy="554375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家居零售</a:t>
          </a:r>
          <a:endParaRPr lang="zh-CN" altLang="en-US" sz="1200" b="1" kern="1200" dirty="0"/>
        </a:p>
      </dsp:txBody>
      <dsp:txXfrm>
        <a:off x="4503523" y="371150"/>
        <a:ext cx="392003" cy="392003"/>
      </dsp:txXfrm>
    </dsp:sp>
    <dsp:sp modelId="{455826CA-B155-4CB3-91D7-DA671DD824C6}">
      <dsp:nvSpPr>
        <dsp:cNvPr id="0" name=""/>
        <dsp:cNvSpPr/>
      </dsp:nvSpPr>
      <dsp:spPr>
        <a:xfrm rot="20953551">
          <a:off x="2961114" y="377599"/>
          <a:ext cx="994588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994588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33543" y="362218"/>
        <a:ext cx="49729" cy="49729"/>
      </dsp:txXfrm>
    </dsp:sp>
    <dsp:sp modelId="{72688933-0E0A-44EF-85E7-110C106F4F14}">
      <dsp:nvSpPr>
        <dsp:cNvPr id="0" name=""/>
        <dsp:cNvSpPr/>
      </dsp:nvSpPr>
      <dsp:spPr>
        <a:xfrm>
          <a:off x="3942387" y="25788"/>
          <a:ext cx="470626" cy="448838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电商</a:t>
          </a:r>
          <a:endParaRPr lang="zh-CN" altLang="en-US" sz="1200" b="1" kern="1200" dirty="0"/>
        </a:p>
      </dsp:txBody>
      <dsp:txXfrm>
        <a:off x="4011309" y="91519"/>
        <a:ext cx="332782" cy="317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71651" y="91149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21337" y="240835"/>
        <a:ext cx="722745" cy="722745"/>
      </dsp:txXfrm>
    </dsp:sp>
    <dsp:sp modelId="{A2A03876-2E34-4A5A-BC76-E9E291E5E6E3}">
      <dsp:nvSpPr>
        <dsp:cNvPr id="0" name=""/>
        <dsp:cNvSpPr/>
      </dsp:nvSpPr>
      <dsp:spPr>
        <a:xfrm rot="11359844">
          <a:off x="926412" y="424015"/>
          <a:ext cx="1059006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059006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429441" y="407023"/>
        <a:ext cx="52950" cy="52950"/>
      </dsp:txXfrm>
    </dsp:sp>
    <dsp:sp modelId="{ED92AB78-4460-4DFE-9B2F-342C94C22CAA}">
      <dsp:nvSpPr>
        <dsp:cNvPr id="0" name=""/>
        <dsp:cNvSpPr/>
      </dsp:nvSpPr>
      <dsp:spPr>
        <a:xfrm>
          <a:off x="417512" y="45876"/>
          <a:ext cx="519341" cy="519341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游戏厂商</a:t>
          </a:r>
          <a:endParaRPr lang="zh-CN" altLang="en-US" sz="1200" b="1" kern="1200" dirty="0"/>
        </a:p>
      </dsp:txBody>
      <dsp:txXfrm>
        <a:off x="493568" y="121932"/>
        <a:ext cx="367229" cy="367229"/>
      </dsp:txXfrm>
    </dsp:sp>
    <dsp:sp modelId="{455826CA-B155-4CB3-91D7-DA671DD824C6}">
      <dsp:nvSpPr>
        <dsp:cNvPr id="0" name=""/>
        <dsp:cNvSpPr/>
      </dsp:nvSpPr>
      <dsp:spPr>
        <a:xfrm rot="21160606">
          <a:off x="2984959" y="455059"/>
          <a:ext cx="1137909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137909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525466" y="436094"/>
        <a:ext cx="56895" cy="56895"/>
      </dsp:txXfrm>
    </dsp:sp>
    <dsp:sp modelId="{72688933-0E0A-44EF-85E7-110C106F4F14}">
      <dsp:nvSpPr>
        <dsp:cNvPr id="0" name=""/>
        <dsp:cNvSpPr/>
      </dsp:nvSpPr>
      <dsp:spPr>
        <a:xfrm>
          <a:off x="4116120" y="137630"/>
          <a:ext cx="470626" cy="448838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3D</a:t>
          </a:r>
          <a:r>
            <a:rPr lang="zh-CN" altLang="en-US" sz="1200" b="1" kern="1200" dirty="0" smtClean="0"/>
            <a:t>打印</a:t>
          </a:r>
          <a:endParaRPr lang="zh-CN" altLang="en-US" sz="1200" b="1" kern="1200" dirty="0"/>
        </a:p>
      </dsp:txBody>
      <dsp:txXfrm>
        <a:off x="4185042" y="203361"/>
        <a:ext cx="332782" cy="3173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71651" y="94035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21337" y="243721"/>
        <a:ext cx="722745" cy="722745"/>
      </dsp:txXfrm>
    </dsp:sp>
    <dsp:sp modelId="{A2A03876-2E34-4A5A-BC76-E9E291E5E6E3}">
      <dsp:nvSpPr>
        <dsp:cNvPr id="0" name=""/>
        <dsp:cNvSpPr/>
      </dsp:nvSpPr>
      <dsp:spPr>
        <a:xfrm rot="11072015">
          <a:off x="841114" y="510400"/>
          <a:ext cx="1133910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133910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379721" y="491536"/>
        <a:ext cx="56695" cy="56695"/>
      </dsp:txXfrm>
    </dsp:sp>
    <dsp:sp modelId="{ED92AB78-4460-4DFE-9B2F-342C94C22CAA}">
      <dsp:nvSpPr>
        <dsp:cNvPr id="0" name=""/>
        <dsp:cNvSpPr/>
      </dsp:nvSpPr>
      <dsp:spPr>
        <a:xfrm>
          <a:off x="162170" y="107232"/>
          <a:ext cx="681784" cy="681784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3D</a:t>
          </a:r>
          <a:r>
            <a:rPr lang="zh-CN" altLang="en-US" sz="1200" b="1" kern="1200" dirty="0" smtClean="0"/>
            <a:t>美术人员</a:t>
          </a:r>
          <a:endParaRPr lang="zh-CN" altLang="en-US" sz="1200" b="1" kern="1200" dirty="0"/>
        </a:p>
      </dsp:txBody>
      <dsp:txXfrm>
        <a:off x="262015" y="207077"/>
        <a:ext cx="482094" cy="482094"/>
      </dsp:txXfrm>
    </dsp:sp>
    <dsp:sp modelId="{455826CA-B155-4CB3-91D7-DA671DD824C6}">
      <dsp:nvSpPr>
        <dsp:cNvPr id="0" name=""/>
        <dsp:cNvSpPr/>
      </dsp:nvSpPr>
      <dsp:spPr>
        <a:xfrm rot="21160606">
          <a:off x="2985282" y="462982"/>
          <a:ext cx="105886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05886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88241" y="445994"/>
        <a:ext cx="52943" cy="52943"/>
      </dsp:txXfrm>
    </dsp:sp>
    <dsp:sp modelId="{72688933-0E0A-44EF-85E7-110C106F4F14}">
      <dsp:nvSpPr>
        <dsp:cNvPr id="0" name=""/>
        <dsp:cNvSpPr/>
      </dsp:nvSpPr>
      <dsp:spPr>
        <a:xfrm>
          <a:off x="4037009" y="65066"/>
          <a:ext cx="628848" cy="599737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在线教育</a:t>
          </a:r>
          <a:endParaRPr lang="en-US" altLang="zh-CN" sz="1200" b="1" kern="1200" dirty="0" smtClean="0"/>
        </a:p>
      </dsp:txBody>
      <dsp:txXfrm>
        <a:off x="4129102" y="152895"/>
        <a:ext cx="444662" cy="424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20F5948-BB4B-44EF-81C2-73FBA4A086A5}" type="datetimeFigureOut">
              <a:rPr lang="zh-CN" altLang="en-US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13B60C7-42F7-4C96-894B-4258AC557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60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三维图床</a:t>
            </a:r>
            <a:endParaRPr lang="en-US" altLang="zh-CN" dirty="0" smtClean="0"/>
          </a:p>
          <a:p>
            <a:r>
              <a:rPr lang="zh-CN" altLang="en-US" dirty="0" smtClean="0"/>
              <a:t>三维展示或许大家已经见过，那么三维云与传统的三维展示有哪些不同？将给三维展示带来哪些变革呢？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99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我们首先来看一些传统的三维展示案例。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55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764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百度等搜索网站</a:t>
            </a:r>
            <a:r>
              <a:rPr lang="en-US" altLang="zh-CN" dirty="0" smtClean="0"/>
              <a:t>(</a:t>
            </a:r>
            <a:r>
              <a:rPr lang="zh-CN" altLang="en-US" dirty="0" smtClean="0"/>
              <a:t>积累网页内容搜索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，优酷等视屏网站</a:t>
            </a:r>
            <a:r>
              <a:rPr lang="en-US" altLang="zh-CN" dirty="0" smtClean="0"/>
              <a:t>(</a:t>
            </a:r>
            <a:r>
              <a:rPr lang="zh-CN" altLang="en-US" dirty="0" smtClean="0"/>
              <a:t>积累视频内容和搜索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，三维云</a:t>
            </a:r>
            <a:r>
              <a:rPr lang="en-US" altLang="zh-CN" dirty="0" smtClean="0"/>
              <a:t>(</a:t>
            </a:r>
            <a:r>
              <a:rPr lang="zh-CN" altLang="en-US" dirty="0" smtClean="0"/>
              <a:t>积累三维数据存储和搜索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17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36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69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99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4E638A-47C6-4EA0-95D9-242222326884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A94C88-E897-48C2-806D-5B367E91C55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04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93CB3-4664-44AB-862B-4088ED457DE2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992B17-8147-4BDB-90EB-4BE780A1EED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96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642D41-CD89-4618-9FD6-D16809D93A23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02798C-59E4-4124-857E-C15B78D5C04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9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33183-4EFB-45D6-BB89-6CE266C74038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09277-954C-492F-B623-54D689D3707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9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54232B-E685-47DF-ADF3-192F6A004C96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2F5F8A-8C53-4F04-A716-EF15D8B56DC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31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09226-63A2-466B-B689-AAF00B2140FF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6C42FF-B730-4128-9BE9-B19B5F74303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9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6AB283-0C7B-4305-9FA1-F380D39CE181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733212-FA76-4DE3-B61A-46DF1CA3E329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50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7987FB-5C9F-47C3-B43A-19E4DAA8780B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7CA251-68E4-4B3D-971F-830283C5063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59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8DFD30-344C-462A-8D03-605736294AE0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5ADF9-9F77-47ED-88BD-2B57609DF53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0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2071A6-6CC5-46D3-94D0-3EB00F16F7E7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810687-4A70-47EC-8B08-8513DBAAFAA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4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04D125-B33A-48A4-B876-58E310A5290E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A8824C-D48C-4A6D-B44B-41D925502B7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642D41-CD89-4618-9FD6-D16809D93A23}" type="datetimeFigureOut">
              <a:rPr lang="zh-CN" altLang="en-US" smtClean="0"/>
              <a:pPr>
                <a:defRPr/>
              </a:pPr>
              <a:t>2016/1/18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02798C-59E4-4124-857E-C15B78D5C04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8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gif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" y="2150272"/>
            <a:ext cx="1221581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32643" y="-1131094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7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700" b="1" kern="100" dirty="0">
              <a:solidFill>
                <a:srgbClr val="FFC000"/>
              </a:solidFill>
              <a:latin typeface="汉仪清雅体简" panose="00020600040101010101" pitchFamily="18" charset="-122"/>
              <a:ea typeface="汉仪清雅体简" panose="00020600040101010101" pitchFamily="18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1107282" y="2150274"/>
            <a:ext cx="8036717" cy="2557463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6543" y="1724025"/>
              <a:ext cx="741363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" fmla="*/ 285750 w 741356"/>
                <a:gd name="connsiteY0" fmla="*/ 0 h 3409950"/>
                <a:gd name="connsiteX1" fmla="*/ 741356 w 741356"/>
                <a:gd name="connsiteY1" fmla="*/ 0 h 3409950"/>
                <a:gd name="connsiteX2" fmla="*/ 741356 w 741356"/>
                <a:gd name="connsiteY2" fmla="*/ 3409950 h 3409950"/>
                <a:gd name="connsiteX3" fmla="*/ 0 w 741356"/>
                <a:gd name="connsiteY3" fmla="*/ 3390900 h 3409950"/>
                <a:gd name="connsiteX4" fmla="*/ 285750 w 741356"/>
                <a:gd name="connsiteY4" fmla="*/ 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651096" y="2559003"/>
            <a:ext cx="6532558" cy="784830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</a:t>
            </a:r>
            <a:r>
              <a:rPr lang="zh-CN" altLang="en-US" sz="45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数据云</a:t>
            </a:r>
            <a:r>
              <a:rPr lang="zh-CN" altLang="en-US" sz="4500" b="1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服务项目介绍</a:t>
            </a:r>
            <a:endParaRPr lang="zh-CN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2757" y="3343833"/>
            <a:ext cx="6660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OF </a:t>
            </a:r>
            <a:r>
              <a:rPr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3D DATA CLOUD </a:t>
            </a: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2016.01.18   </a:t>
            </a:r>
            <a:r>
              <a:rPr lang="zh-CN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三维创业团</a:t>
            </a:r>
          </a:p>
        </p:txBody>
      </p:sp>
      <p:pic>
        <p:nvPicPr>
          <p:cNvPr id="2058" name="背景音乐 - 成长 - Ppt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" y="-688181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53" y="1933412"/>
            <a:ext cx="5245030" cy="310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48654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可视化教育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49946" y="5075352"/>
            <a:ext cx="7094251" cy="13388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在线教育提供商提出众包需求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美术人员接包制作三维内容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在线教育提供商支付费用，平台获得分成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21"/>
          <p:cNvGrpSpPr>
            <a:grpSpLocks/>
          </p:cNvGrpSpPr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707264905"/>
              </p:ext>
            </p:extLst>
          </p:nvPr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1" name="任意多边形 30"/>
          <p:cNvSpPr/>
          <p:nvPr/>
        </p:nvSpPr>
        <p:spPr>
          <a:xfrm>
            <a:off x="7521184" y="2842644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81806"/>
      </p:ext>
    </p:extLst>
  </p:cSld>
  <p:clrMapOvr>
    <a:masterClrMapping/>
  </p:clrMapOvr>
  <p:transition spd="slow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4288" y="3911203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262279" y="2386903"/>
            <a:ext cx="6821098" cy="1419619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625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巨大市场机遇</a:t>
            </a:r>
            <a:endParaRPr lang="en-US" altLang="zh-CN" sz="8625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71869" y="4148180"/>
            <a:ext cx="79765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875"/>
            <a:r>
              <a:rPr lang="en-US" altLang="zh-CN" sz="900" b="1" dirty="0"/>
              <a:t/>
            </a:r>
            <a:br>
              <a:rPr lang="en-US" altLang="zh-CN" sz="900" b="1" dirty="0"/>
            </a:br>
            <a:r>
              <a:rPr lang="en-US" altLang="zh-CN" sz="900" b="1" dirty="0"/>
              <a:t>             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规模巨大，潜在的市场价值达到千亿级</a:t>
            </a:r>
            <a:r>
              <a:rPr lang="zh-CN" altLang="en-US" b="1" dirty="0" smtClean="0">
                <a:solidFill>
                  <a:srgbClr val="C00000"/>
                </a:solidFill>
              </a:rPr>
              <a:t>规模</a:t>
            </a:r>
            <a:r>
              <a:rPr lang="zh-CN" altLang="en-US" b="1" dirty="0">
                <a:solidFill>
                  <a:srgbClr val="C00000"/>
                </a:solidFill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14448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rcRect t="9692" b="9692"/>
          <a:stretch>
            <a:fillRect/>
          </a:stretch>
        </p:blipFill>
        <p:spPr bwMode="auto">
          <a:xfrm>
            <a:off x="0" y="855194"/>
            <a:ext cx="9144000" cy="514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3008238" y="1611499"/>
            <a:ext cx="2954655" cy="92333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发展战略</a:t>
            </a:r>
            <a:endParaRPr lang="zh-CN" altLang="zh-CN" sz="5400" b="1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2701" y="2504603"/>
            <a:ext cx="4293394" cy="4353397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2701" y="125735"/>
            <a:ext cx="4293394" cy="1464469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95445" y="1151622"/>
            <a:ext cx="3323474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Developing strategy</a:t>
            </a:r>
            <a:endParaRPr lang="zh-CN" altLang="en-US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89887" y="2504603"/>
            <a:ext cx="3200107" cy="4247317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实施三步走战略定位，以现有的技术优势，提供三维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技术服务。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完成三维资源平台的搭建，同时设计行业解决方案，获得收益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制作在线设计工作，与商业结合，产生利润价值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第三阶段</a:t>
            </a:r>
            <a:r>
              <a:rPr lang="zh-CN" altLang="en-US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，建设行业生态链条，实现三维云服务产业链闭环。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3088486" y="2639174"/>
            <a:ext cx="3083719" cy="4095016"/>
          </a:xfrm>
          <a:custGeom>
            <a:avLst/>
            <a:gdLst>
              <a:gd name="connsiteX0" fmla="*/ 19050 w 1600200"/>
              <a:gd name="connsiteY0" fmla="*/ 0 h 2476500"/>
              <a:gd name="connsiteX1" fmla="*/ 0 w 1600200"/>
              <a:gd name="connsiteY1" fmla="*/ 2476500 h 2476500"/>
              <a:gd name="connsiteX2" fmla="*/ 1600200 w 1600200"/>
              <a:gd name="connsiteY2" fmla="*/ 2476500 h 2476500"/>
              <a:gd name="connsiteX0" fmla="*/ 19050 w 2676525"/>
              <a:gd name="connsiteY0" fmla="*/ 0 h 2495550"/>
              <a:gd name="connsiteX1" fmla="*/ 0 w 2676525"/>
              <a:gd name="connsiteY1" fmla="*/ 2476500 h 2495550"/>
              <a:gd name="connsiteX2" fmla="*/ 2676525 w 2676525"/>
              <a:gd name="connsiteY2" fmla="*/ 2495550 h 2495550"/>
              <a:gd name="connsiteX0" fmla="*/ 0 w 2686050"/>
              <a:gd name="connsiteY0" fmla="*/ 0 h 2543175"/>
              <a:gd name="connsiteX1" fmla="*/ 9525 w 2686050"/>
              <a:gd name="connsiteY1" fmla="*/ 2524125 h 2543175"/>
              <a:gd name="connsiteX2" fmla="*/ 2686050 w 2686050"/>
              <a:gd name="connsiteY2" fmla="*/ 2543175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2543175">
                <a:moveTo>
                  <a:pt x="0" y="0"/>
                </a:moveTo>
                <a:lnTo>
                  <a:pt x="9525" y="2524125"/>
                </a:lnTo>
                <a:lnTo>
                  <a:pt x="2686050" y="2543175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09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3135" y="1824041"/>
            <a:ext cx="189295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Stage of development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07158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27410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1463" y="1346601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发展阶段</a:t>
            </a:r>
          </a:p>
        </p:txBody>
      </p:sp>
      <p:sp>
        <p:nvSpPr>
          <p:cNvPr id="19" name="直角三角形 18"/>
          <p:cNvSpPr/>
          <p:nvPr/>
        </p:nvSpPr>
        <p:spPr>
          <a:xfrm rot="16200000">
            <a:off x="8098631" y="5812631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632861" y="1516605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578093" y="3143755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578093" y="4792314"/>
            <a:ext cx="689372" cy="6881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641068" y="2450260"/>
            <a:ext cx="609600" cy="36195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687235" y="3488400"/>
            <a:ext cx="708303" cy="4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43441" y="4021930"/>
            <a:ext cx="547688" cy="56911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5251847" y="1762128"/>
            <a:ext cx="321945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/>
            <a:endParaRPr lang="zh-HK" altLang="zh-HK" sz="825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42"/>
          <p:cNvSpPr txBox="1">
            <a:spLocks noChangeArrowheads="1"/>
          </p:cNvSpPr>
          <p:nvPr/>
        </p:nvSpPr>
        <p:spPr bwMode="auto">
          <a:xfrm>
            <a:off x="3250798" y="758007"/>
            <a:ext cx="5784860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三维数据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满足数据导入和显示的基本要求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个月，完善和稳定引擎，制作三维资源平台）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帮助用户了解商品，提供整包的解决方案。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我方负责提供模型，用户时间租用模式，可以放在自己网站上展示，自由分享。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普通用户可以自己制作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(3DMax/Maya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等工具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，上传到站点根据引用分成盈利。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dirty="0"/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3322231" y="2833330"/>
            <a:ext cx="5821769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三维设计服务：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与商业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结合，产生利润价值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6-12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个月，制作在线设计工具）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提供在线设计工具，自由组合物件。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提供在线房间选家具设计器，在线计算机选件组装，在线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产品打印。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通过扫描游戏人物二维码，获得显示模型，可以自己观看并和好友分享。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物品与真实商家关联，提供在线订购服务。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46"/>
          <p:cNvSpPr txBox="1">
            <a:spLocks noChangeArrowheads="1"/>
          </p:cNvSpPr>
          <p:nvPr/>
        </p:nvSpPr>
        <p:spPr bwMode="auto">
          <a:xfrm>
            <a:off x="3322236" y="4591052"/>
            <a:ext cx="5075633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三维开发服务：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用户教育，建立生态为主，构建共同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利益链。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12-24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个月，开放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AR/VR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等开发商。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商业化传播，服务电商平台，汽车频道等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以合作开发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共赢为主，吸引更多开发者，构建生态平台。</a:t>
            </a:r>
            <a:endParaRPr lang="zh-HK" altLang="zh-HK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HK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496077" y="2422303"/>
            <a:ext cx="111323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1557009" y="2005733"/>
            <a:ext cx="904642" cy="87923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507724" y="4206432"/>
            <a:ext cx="954881" cy="7656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529913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4820" y="1333287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现有资源</a:t>
            </a:r>
          </a:p>
        </p:txBody>
      </p:sp>
      <p:sp>
        <p:nvSpPr>
          <p:cNvPr id="4" name="矩形 3"/>
          <p:cNvSpPr/>
          <p:nvPr/>
        </p:nvSpPr>
        <p:spPr>
          <a:xfrm>
            <a:off x="476250" y="1824041"/>
            <a:ext cx="182633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Industry competition</a:t>
            </a:r>
            <a:endParaRPr lang="zh-CN" altLang="en-US" sz="1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8104800" y="5809260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3946" y="994811"/>
            <a:ext cx="5405535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2971799" y="2958534"/>
            <a:ext cx="5437681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6099" y="732547"/>
            <a:ext cx="87716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03947" y="2696182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53988" y="1385629"/>
            <a:ext cx="5437682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意造</a:t>
            </a:r>
            <a:r>
              <a:rPr lang="en-US" altLang="zh-CN" dirty="0"/>
              <a:t>3D</a:t>
            </a:r>
            <a:r>
              <a:rPr lang="zh-CN" altLang="en-US" dirty="0"/>
              <a:t>打印、北京上拓科技有限公司</a:t>
            </a:r>
            <a:endParaRPr lang="en-US" altLang="zh-CN" dirty="0"/>
          </a:p>
          <a:p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" y="3276427"/>
            <a:ext cx="2037479" cy="13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2255640"/>
            <a:ext cx="2037546" cy="11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02" y="4429327"/>
            <a:ext cx="2033750" cy="111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53988" y="3340921"/>
            <a:ext cx="550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</a:t>
            </a:r>
            <a:r>
              <a:rPr lang="zh-CN" altLang="en-US" dirty="0"/>
              <a:t>大网络平台，人民日报、农民日报、参考消息、大公报等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3003947" y="1995912"/>
            <a:ext cx="5405534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40313" y="1733560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53988" y="2398016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清华大学</a:t>
            </a:r>
            <a:r>
              <a:rPr lang="zh-CN" altLang="en-US" dirty="0"/>
              <a:t>、北京科技大学、北京科技职业学院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93" y="5032706"/>
            <a:ext cx="710945" cy="7109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096" y="4672909"/>
            <a:ext cx="2122092" cy="447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98" y="4226180"/>
            <a:ext cx="1150061" cy="8321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44" y="5608218"/>
            <a:ext cx="1590292" cy="6361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11" y="5566492"/>
            <a:ext cx="896168" cy="8961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50" y="5139254"/>
            <a:ext cx="1315049" cy="5549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76" y="4172375"/>
            <a:ext cx="1071400" cy="9475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2" y="5661929"/>
            <a:ext cx="1246613" cy="58240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44" y="4293481"/>
            <a:ext cx="1589013" cy="6064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05" y="5187446"/>
            <a:ext cx="1003350" cy="9938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21" y="5187448"/>
            <a:ext cx="1529752" cy="39787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09" y="5673088"/>
            <a:ext cx="536551" cy="53655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77" y="5174115"/>
            <a:ext cx="990484" cy="4878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70" y="4110169"/>
            <a:ext cx="1891903" cy="4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83"/>
      </p:ext>
    </p:extLst>
  </p:cSld>
  <p:clrMapOvr>
    <a:masterClrMapping/>
  </p:clrMapOvr>
  <p:transition spd="slow" advClick="0" advTm="3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773" y="208360"/>
            <a:ext cx="1723549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71033" y="729854"/>
            <a:ext cx="2088356" cy="9525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81771" y="208362"/>
            <a:ext cx="0" cy="4396978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582750" y="819790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 rot="8238807">
            <a:off x="2319021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rot="8238807">
            <a:off x="4033349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 rot="8238807">
            <a:off x="5746098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 rot="8238807">
            <a:off x="7483948" y="758010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68695" y="906199"/>
            <a:ext cx="1242055" cy="1330355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423125" y="906199"/>
            <a:ext cx="1240412" cy="124041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569653" y="842894"/>
            <a:ext cx="1242055" cy="12404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0967822">
            <a:off x="5853775" y="906199"/>
            <a:ext cx="1240412" cy="12404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129788" y="842894"/>
            <a:ext cx="1240412" cy="139366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3371" y="2505685"/>
            <a:ext cx="1656000" cy="33239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500" b="1" dirty="0"/>
              <a:t>毛春杨：</a:t>
            </a:r>
            <a:r>
              <a:rPr lang="zh-CN" altLang="en-US" sz="1500" dirty="0"/>
              <a:t>在日本东京</a:t>
            </a:r>
            <a:r>
              <a:rPr lang="en-US" altLang="zh-CN" sz="1500" dirty="0"/>
              <a:t>NEC</a:t>
            </a:r>
            <a:r>
              <a:rPr lang="zh-CN" altLang="en-US" sz="1500" dirty="0"/>
              <a:t>和</a:t>
            </a:r>
            <a:r>
              <a:rPr lang="en-US" altLang="zh-CN" sz="1500" dirty="0" err="1" smtClean="0"/>
              <a:t>SonyEricsson</a:t>
            </a:r>
            <a:r>
              <a:rPr lang="zh-CN" altLang="en-US" sz="1500" dirty="0"/>
              <a:t>公司内工作过</a:t>
            </a:r>
            <a:r>
              <a:rPr lang="en-US" altLang="zh-CN" sz="1500" dirty="0"/>
              <a:t>4</a:t>
            </a:r>
            <a:r>
              <a:rPr lang="zh-CN" altLang="en-US" sz="1500" dirty="0"/>
              <a:t>年。在</a:t>
            </a:r>
            <a:r>
              <a:rPr lang="en-US" altLang="zh-CN" sz="1500" dirty="0"/>
              <a:t>2011</a:t>
            </a:r>
            <a:r>
              <a:rPr lang="zh-CN" altLang="en-US" sz="1500" dirty="0"/>
              <a:t>年创建中琪网络科技有限公司，并发布了国内首个基于</a:t>
            </a:r>
            <a:r>
              <a:rPr lang="en-US" altLang="zh-CN" sz="1500" dirty="0"/>
              <a:t>Flash</a:t>
            </a:r>
            <a:r>
              <a:rPr lang="zh-CN" altLang="en-US" sz="1500" dirty="0"/>
              <a:t>的</a:t>
            </a:r>
            <a:r>
              <a:rPr lang="en-US" altLang="zh-CN" sz="1500" dirty="0"/>
              <a:t>Stage3D</a:t>
            </a:r>
            <a:r>
              <a:rPr lang="zh-CN" altLang="en-US" sz="1500" dirty="0"/>
              <a:t>的渲染引擎。曾在畅游内任国内首个自研引擎的</a:t>
            </a:r>
            <a:r>
              <a:rPr lang="en-US" altLang="zh-CN" sz="1500" dirty="0"/>
              <a:t>3D</a:t>
            </a:r>
            <a:r>
              <a:rPr lang="zh-CN" altLang="en-US" sz="1500" dirty="0"/>
              <a:t>渲染高级构架师。擅长高并发平台开发和三维渲染引擎相关技术。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234881" y="2505685"/>
            <a:ext cx="1656000" cy="26314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500" b="1" dirty="0"/>
              <a:t>徐曦：</a:t>
            </a:r>
            <a:r>
              <a:rPr lang="zh-CN" altLang="en-US" sz="1500" dirty="0"/>
              <a:t>毕业于英国政治经济学院，连环创业者，</a:t>
            </a:r>
            <a:r>
              <a:rPr lang="en-US" altLang="zh-CN" sz="1500" dirty="0"/>
              <a:t>ATRPASA</a:t>
            </a:r>
            <a:r>
              <a:rPr lang="zh-CN" altLang="en-US" sz="1500" dirty="0"/>
              <a:t>先进科技与解决方案研究员创始人，科技专栏作家、评论人。曾就职于某国际</a:t>
            </a:r>
            <a:r>
              <a:rPr lang="en-US" altLang="zh-CN" sz="1500" dirty="0"/>
              <a:t>4A</a:t>
            </a:r>
            <a:r>
              <a:rPr lang="zh-CN" altLang="en-US" sz="1500" dirty="0"/>
              <a:t>公关公司，某国内大型资讯企业。擅长市场策划和产品包装。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976391" y="2505685"/>
            <a:ext cx="1656000" cy="2400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500" b="1" dirty="0"/>
              <a:t>周幸：</a:t>
            </a:r>
            <a:r>
              <a:rPr lang="zh-CN" altLang="en-US" sz="1500" dirty="0"/>
              <a:t>曾任某互联网金融公司高级策划经理，某医药集团策划总监。江西日报社特约记者，曾获得全国原创文学大赛一等奖，金樟文学奖得主，拥有丰富的市场及品牌推广经验。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717901" y="2505685"/>
            <a:ext cx="1656000" cy="28623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500" b="1" dirty="0"/>
              <a:t>胡玉坤：</a:t>
            </a:r>
            <a:r>
              <a:rPr lang="zh-CN" altLang="en-US" sz="1500" dirty="0"/>
              <a:t>安徽梵一网络联合创始人，曾为蓝标、森博、中青旅等公司提供技术解决方案并为国家电网、中国癌症康复协会等提供企业级技术服务，中琪网络创业团队成员，多款游戏项目负责人，主要从事前端领域技术研究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459410" y="2505685"/>
            <a:ext cx="1656000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500" b="1" dirty="0"/>
              <a:t>孙鹏：</a:t>
            </a:r>
            <a:r>
              <a:rPr lang="zh-CN" altLang="en-US" sz="1500" dirty="0"/>
              <a:t>曾任搜狐畅游国内首个商业级开源</a:t>
            </a:r>
            <a:r>
              <a:rPr lang="en-US" altLang="zh-CN" sz="1500" dirty="0"/>
              <a:t>3D</a:t>
            </a:r>
            <a:r>
              <a:rPr lang="zh-CN" altLang="en-US" sz="1500" dirty="0"/>
              <a:t>引擎</a:t>
            </a:r>
            <a:r>
              <a:rPr lang="en-US" altLang="zh-CN" sz="1500" dirty="0"/>
              <a:t>Genesis-3D</a:t>
            </a:r>
            <a:r>
              <a:rPr lang="zh-CN" altLang="en-US" sz="1500" dirty="0"/>
              <a:t>客户端架构师，拥有丰富的</a:t>
            </a:r>
            <a:r>
              <a:rPr lang="en-US" altLang="zh-CN" sz="1500" dirty="0"/>
              <a:t>3D</a:t>
            </a:r>
            <a:r>
              <a:rPr lang="zh-CN" altLang="en-US" sz="1500" dirty="0"/>
              <a:t>应用软件设计和研发经验。</a:t>
            </a:r>
            <a:endParaRPr lang="en-US" altLang="zh-CN" sz="1500" dirty="0"/>
          </a:p>
          <a:p>
            <a:endParaRPr lang="en-US" altLang="zh-CN" sz="1500" dirty="0"/>
          </a:p>
          <a:p>
            <a:endParaRPr lang="zh-CN" altLang="en-US" sz="1500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31" y="3911208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" fmla="*/ 0 w 12211050"/>
              <a:gd name="connsiteY0" fmla="*/ 0 h 4572000"/>
              <a:gd name="connsiteX1" fmla="*/ 12211050 w 12211050"/>
              <a:gd name="connsiteY1" fmla="*/ 38100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  <a:gd name="connsiteX0" fmla="*/ 0 w 12211050"/>
              <a:gd name="connsiteY0" fmla="*/ 0 h 4572000"/>
              <a:gd name="connsiteX1" fmla="*/ 12211050 w 12211050"/>
              <a:gd name="connsiteY1" fmla="*/ 1238250 h 4572000"/>
              <a:gd name="connsiteX2" fmla="*/ 12211050 w 12211050"/>
              <a:gd name="connsiteY2" fmla="*/ 4572000 h 4572000"/>
              <a:gd name="connsiteX3" fmla="*/ 19050 w 12211050"/>
              <a:gd name="connsiteY3" fmla="*/ 4572000 h 4572000"/>
              <a:gd name="connsiteX4" fmla="*/ 0 w 1221105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" fmla="*/ 0 w 12192000"/>
              <a:gd name="connsiteY0" fmla="*/ 0 h 771525"/>
              <a:gd name="connsiteX1" fmla="*/ 12192000 w 12192000"/>
              <a:gd name="connsiteY1" fmla="*/ 0 h 771525"/>
              <a:gd name="connsiteX2" fmla="*/ 12192000 w 12192000"/>
              <a:gd name="connsiteY2" fmla="*/ 771525 h 771525"/>
              <a:gd name="connsiteX3" fmla="*/ 0 w 12192000"/>
              <a:gd name="connsiteY3" fmla="*/ 390525 h 771525"/>
              <a:gd name="connsiteX4" fmla="*/ 0 w 12192000"/>
              <a:gd name="connsiteY4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" fmla="*/ 0 w 12230100"/>
              <a:gd name="connsiteY0" fmla="*/ 0 h 4479471"/>
              <a:gd name="connsiteX1" fmla="*/ 12230100 w 12230100"/>
              <a:gd name="connsiteY1" fmla="*/ 666750 h 4479471"/>
              <a:gd name="connsiteX2" fmla="*/ 11684907 w 12230100"/>
              <a:gd name="connsiteY2" fmla="*/ 4479471 h 44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>
            <a:grpSpLocks/>
          </p:cNvGrpSpPr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841626" y="2090409"/>
            <a:ext cx="5493812" cy="1685077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35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10350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1850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3" y="2150272"/>
            <a:ext cx="588169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4101" y="2150272"/>
            <a:ext cx="4673199" cy="2557463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3118" y="3001960"/>
            <a:ext cx="2723823" cy="8540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95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</p:spTree>
  </p:cSld>
  <p:clrMapOvr>
    <a:masterClrMapping/>
  </p:clrMapOvr>
  <p:transition spd="slow" advClick="0"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三维云服务是什么？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89885" y="1316922"/>
            <a:ext cx="7094251" cy="42473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国内</a:t>
            </a:r>
            <a:r>
              <a:rPr lang="zh-CN" altLang="en-US" sz="20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的自主研发网页</a:t>
            </a:r>
            <a:r>
              <a:rPr lang="en-US" altLang="zh-CN" sz="2000" kern="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WebGL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三维云引擎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0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HTML5)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的三维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20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通过云存储提供可交互、可</a:t>
            </a:r>
            <a:r>
              <a:rPr lang="zh-CN" altLang="en-US" sz="20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的三维展示服务</a:t>
            </a:r>
            <a:endParaRPr lang="en-US" altLang="zh-CN" sz="20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可部署在网站或移动</a:t>
            </a:r>
            <a:r>
              <a:rPr lang="en-US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任意页面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的任意位置</a:t>
            </a:r>
            <a:endParaRPr lang="en-US" altLang="zh-CN" sz="20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打印、汽车、家具、房地产、室内装潢等强展示性需求的行业，为企业提供可定制的</a:t>
            </a:r>
            <a:r>
              <a:rPr lang="zh-CN" altLang="en-US" sz="20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三维互动解决方案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，为其客户提供更加直观的了解其产品的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endParaRPr lang="en-US" altLang="zh-CN" sz="20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将产品</a:t>
            </a:r>
            <a:r>
              <a:rPr lang="zh-CN" altLang="en-US" sz="20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在线展示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带入一个全新的维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endParaRPr lang="en-US" altLang="zh-CN" sz="20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打造</a:t>
            </a:r>
            <a:r>
              <a:rPr lang="zh-CN" altLang="en-US" sz="20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社群化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生态化的三维云服务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7521184" y="2842644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377299"/>
      </p:ext>
    </p:extLst>
  </p:cSld>
  <p:clrMapOvr>
    <a:masterClrMapping/>
  </p:clrMapOvr>
  <p:transition spd="slow" advClick="0" advTm="3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80797" y="782428"/>
              <a:ext cx="1917256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3530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传统的三维展示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89885" y="1316922"/>
            <a:ext cx="7094251" cy="46628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宜家（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IKEA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提供产品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 3D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预览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能在特定的高性能平板设备上使用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优衣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库（</a:t>
            </a:r>
            <a:r>
              <a:rPr lang="en-US" altLang="zh-CN" dirty="0"/>
              <a:t>UNIQLO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网页插件及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在线试衣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安装插件困难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能在特定浏览器或</a:t>
            </a:r>
            <a:r>
              <a:rPr lang="en-US" altLang="zh-CN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上使用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奔驰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Mercedes-Benz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序列图片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度预览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非真正的三维预览，仅能在平视视角旋转查看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en-US" altLang="zh-CN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技术面临淘汰，新版本浏览器均不再支持</a:t>
            </a:r>
            <a:r>
              <a:rPr lang="en-US" altLang="zh-CN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京东（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JD.com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部分商品通过环拍视频提供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度预览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用户无法与预览内容进行交互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甚至无法预览同款产品的不同颜色</a:t>
            </a:r>
            <a:endParaRPr lang="en-US" altLang="zh-CN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7521184" y="2842644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546936"/>
      </p:ext>
    </p:extLst>
  </p:cSld>
  <p:clrMapOvr>
    <a:masterClrMapping/>
  </p:clrMapOvr>
  <p:transition spd="slow" advClick="0" advTm="3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80797" y="782428"/>
              <a:ext cx="1917256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他们的问题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89885" y="1316922"/>
            <a:ext cx="7094251" cy="52629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平台局限性</a:t>
            </a:r>
            <a:endParaRPr lang="en-US" altLang="zh-CN" sz="2000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需要安装插件、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造成用户使用门槛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能在特定设备、浏览器运行 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无法通过社交平台分享、传播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交互性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</a:t>
            </a:r>
            <a:endParaRPr lang="en-US" altLang="zh-CN" sz="2000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非真正的三维展示 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无法满足客户全方位预览产品的愿望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甚至无法预览同款产品的不同颜色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技术面临淘汰</a:t>
            </a:r>
            <a:endParaRPr lang="en-US" altLang="zh-CN" sz="2000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版本浏览器均已不再支持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已停止对网页插件的更新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三维展示开发技术门槛高</a:t>
            </a:r>
            <a:endParaRPr lang="en-US" altLang="zh-CN" sz="2000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大公司也仅仅做到如此的程度，中小型公司或个人用户根本无力开发三维展示系统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7521184" y="2842644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091678"/>
      </p:ext>
    </p:extLst>
  </p:cSld>
  <p:clrMapOvr>
    <a:masterClrMapping/>
  </p:clrMapOvr>
  <p:transition spd="slow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80797" y="782428"/>
              <a:ext cx="1917256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我们的答案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89885" y="1316922"/>
            <a:ext cx="7094251" cy="54938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基于网页（</a:t>
            </a:r>
            <a:r>
              <a:rPr lang="en-US" altLang="zh-CN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打破平台限制</a:t>
            </a:r>
            <a:endParaRPr lang="en-US" altLang="zh-CN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无需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，无需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在手机、平板、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浏览器随时随地查看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通过社交平台无障碍传播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真正的三维展示 </a:t>
            </a:r>
            <a:r>
              <a:rPr lang="en-US" altLang="zh-CN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丰富的交互体验</a:t>
            </a:r>
            <a:endParaRPr lang="en-US" altLang="zh-CN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任意旋转、缩放，从每一个角都观察每一个细节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更换颜色、开关灯光，丰富的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定制交互体验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可以将任何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个展示内容合并，匹配，带来新的组合。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全新的技术 </a:t>
            </a:r>
            <a:r>
              <a:rPr lang="en-US" altLang="zh-CN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把握未来方向</a:t>
            </a:r>
            <a:endParaRPr lang="en-US" altLang="zh-CN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完全自主研发、跟市场需求调节方向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降低应用门槛 </a:t>
            </a:r>
            <a:r>
              <a:rPr lang="en-US" altLang="zh-CN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已为您做好</a:t>
            </a:r>
            <a:r>
              <a:rPr lang="zh-CN" altLang="en-US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</a:t>
            </a:r>
            <a:endParaRPr lang="en-US" altLang="zh-CN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通过云服务简单的将三维展示部署在自己的网站、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定制的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7521184" y="2842644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21952"/>
      </p:ext>
    </p:extLst>
  </p:cSld>
  <p:clrMapOvr>
    <a:masterClrMapping/>
  </p:clrMapOvr>
  <p:transition spd="slow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248" y="1933577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>
            <a:grpSpLocks/>
          </p:cNvGrpSpPr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239084" y="378792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社群化生态化的三维</a:t>
            </a: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服务平台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75373" y="1192078"/>
            <a:ext cx="5725716" cy="3875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7" y="1432322"/>
            <a:ext cx="110370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6314" y="2450903"/>
            <a:ext cx="160139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88144" y="2837260"/>
            <a:ext cx="473206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2845594"/>
            <a:ext cx="513159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358196" y="5973039"/>
            <a:ext cx="86238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前端拉动内容生产，后端促进产业发展，显示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互动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传播技术促进渠道下沉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云平台将积累大量的三维数据，随着发展会产生更多价值。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141236059"/>
              </p:ext>
            </p:extLst>
          </p:nvPr>
        </p:nvGraphicFramePr>
        <p:xfrm>
          <a:off x="1310518" y="1397792"/>
          <a:ext cx="6812468" cy="4541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任意多边形 21"/>
          <p:cNvSpPr/>
          <p:nvPr/>
        </p:nvSpPr>
        <p:spPr>
          <a:xfrm>
            <a:off x="7521184" y="2842644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62831"/>
      </p:ext>
    </p:extLst>
  </p:cSld>
  <p:clrMapOvr>
    <a:masterClrMapping/>
  </p:clrMapOvr>
  <p:transition spd="slow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1"/>
          <p:cNvGrpSpPr>
            <a:grpSpLocks/>
          </p:cNvGrpSpPr>
          <p:nvPr/>
        </p:nvGrpSpPr>
        <p:grpSpPr bwMode="auto">
          <a:xfrm>
            <a:off x="8019262" y="975523"/>
            <a:ext cx="988219" cy="988219"/>
            <a:chOff x="9582150" y="323850"/>
            <a:chExt cx="2114550" cy="2114550"/>
          </a:xfrm>
        </p:grpSpPr>
        <p:sp>
          <p:nvSpPr>
            <p:cNvPr id="30" name="泪滴形 29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31" name="矩形 30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89885" y="1316922"/>
            <a:ext cx="7094251" cy="52629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三维云服务</a:t>
            </a:r>
            <a:endParaRPr lang="en-US" altLang="zh-CN" sz="2000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使用授权服务费用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流量分成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定制化解决方案</a:t>
            </a:r>
            <a:endParaRPr lang="en-US" altLang="zh-CN" sz="2000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为企业客户提供定制化的三维交互展示开发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b="1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广告收入</a:t>
            </a:r>
            <a:endParaRPr lang="en-US" altLang="zh-CN" sz="2000" b="1" kern="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免费用户三维云植入广告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知识产权，开发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衍生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三维角色形象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三维美术资源众包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30" lvl="1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化游戏角色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5"/>
          <p:cNvSpPr txBox="1">
            <a:spLocks noChangeArrowheads="1"/>
          </p:cNvSpPr>
          <p:nvPr/>
        </p:nvSpPr>
        <p:spPr bwMode="auto">
          <a:xfrm>
            <a:off x="1589885" y="6322279"/>
            <a:ext cx="681157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协助三维内容生产者，通过三维云平台获得收益。</a:t>
            </a:r>
            <a:endParaRPr lang="zh-CN" altLang="en-US" sz="21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7521184" y="2842644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924461"/>
      </p:ext>
    </p:extLst>
  </p:cSld>
  <p:clrMapOvr>
    <a:masterClrMapping/>
  </p:clrMapOvr>
  <p:transition spd="slow" advClick="0" advTm="3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1" y="1933412"/>
            <a:ext cx="5688061" cy="3151905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4403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家具行业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49946" y="5075352"/>
            <a:ext cx="7094251" cy="13388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家具厂商将产品模型上传至三维云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家具厂商付费购买三维云服务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家具厂商授权其合作伙伴电商、零售、家居设计使用三维云服务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21"/>
          <p:cNvGrpSpPr>
            <a:grpSpLocks/>
          </p:cNvGrpSpPr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2742442327"/>
              </p:ext>
            </p:extLst>
          </p:nvPr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任意多边形 29"/>
          <p:cNvSpPr/>
          <p:nvPr/>
        </p:nvSpPr>
        <p:spPr>
          <a:xfrm>
            <a:off x="7521184" y="2842644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89016"/>
      </p:ext>
    </p:extLst>
  </p:cSld>
  <p:clrMapOvr>
    <a:masterClrMapping/>
  </p:clrMapOvr>
  <p:transition spd="slow" advClick="0" advTm="3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48" y="2044704"/>
            <a:ext cx="5001461" cy="3030648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5516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应用场景 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定制化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打印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49946" y="5075352"/>
            <a:ext cx="7094251" cy="13388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与游戏厂商签约获得授权及玩家数据资料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玩家付费打印自己的游戏角色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42830" indent="-257156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1438" algn="l"/>
              </a:tabLst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打印厂商获得分成与游戏厂商分享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21"/>
          <p:cNvGrpSpPr>
            <a:grpSpLocks/>
          </p:cNvGrpSpPr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88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>
            <p:extLst>
              <p:ext uri="{D42A27DB-BD31-4B8C-83A1-F6EECF244321}">
                <p14:modId xmlns:p14="http://schemas.microsoft.com/office/powerpoint/2010/main" val="4221464249"/>
              </p:ext>
            </p:extLst>
          </p:nvPr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任意多边形 29"/>
          <p:cNvSpPr/>
          <p:nvPr/>
        </p:nvSpPr>
        <p:spPr>
          <a:xfrm>
            <a:off x="7521184" y="2842644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52968"/>
      </p:ext>
    </p:extLst>
  </p:cSld>
  <p:clrMapOvr>
    <a:masterClrMapping/>
  </p:clrMapOvr>
  <p:transition spd="slow" advClick="0" advTm="3000">
    <p:fade/>
  </p:transition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2479</TotalTime>
  <Words>1463</Words>
  <Application>Microsoft Office PowerPoint</Application>
  <PresentationFormat>全屏显示(4:3)</PresentationFormat>
  <Paragraphs>190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等线 Light</vt:lpstr>
      <vt:lpstr>Calibri</vt:lpstr>
      <vt:lpstr>宋体</vt:lpstr>
      <vt:lpstr>Times New Roman</vt:lpstr>
      <vt:lpstr>汉仪清雅体简</vt:lpstr>
      <vt:lpstr>微软雅黑</vt:lpstr>
      <vt:lpstr>PMingLiU</vt:lpstr>
      <vt:lpstr>Arial</vt:lpstr>
      <vt:lpstr>Calibri Light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CY Mao</cp:lastModifiedBy>
  <cp:revision>193</cp:revision>
  <dcterms:created xsi:type="dcterms:W3CDTF">2014-02-07T08:30:59Z</dcterms:created>
  <dcterms:modified xsi:type="dcterms:W3CDTF">2016-01-18T05:54:59Z</dcterms:modified>
</cp:coreProperties>
</file>